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62" r:id="rId7"/>
    <p:sldId id="271" r:id="rId8"/>
    <p:sldId id="265" r:id="rId9"/>
    <p:sldId id="269" r:id="rId10"/>
    <p:sldId id="260" r:id="rId1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729D"/>
    <a:srgbClr val="0655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09" autoAdjust="0"/>
    <p:restoredTop sz="81873" autoAdjust="0"/>
  </p:normalViewPr>
  <p:slideViewPr>
    <p:cSldViewPr snapToGrid="0">
      <p:cViewPr varScale="1">
        <p:scale>
          <a:sx n="60" d="100"/>
          <a:sy n="60" d="100"/>
        </p:scale>
        <p:origin x="628" y="5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985227-9D19-4C32-BD26-6F32BE96F5F0}" type="doc">
      <dgm:prSet loTypeId="urn:microsoft.com/office/officeart/2005/8/layout/hProcess10" loCatId="picture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GB"/>
        </a:p>
      </dgm:t>
    </dgm:pt>
    <dgm:pt modelId="{C8E4F7F0-85E8-4AE5-8872-1B68657D47BB}">
      <dgm:prSet custT="1"/>
      <dgm:spPr/>
      <dgm:t>
        <a:bodyPr/>
        <a:lstStyle/>
        <a:p>
          <a:r>
            <a:rPr lang="en-GB" sz="1050"/>
            <a:t>The development of family life for all </a:t>
          </a:r>
        </a:p>
      </dgm:t>
    </dgm:pt>
    <dgm:pt modelId="{C154F375-1028-44CB-8471-8A4F498D8ED6}" type="parTrans" cxnId="{66729D2A-EA46-4AC2-8985-DFADB5FC5D60}">
      <dgm:prSet/>
      <dgm:spPr/>
      <dgm:t>
        <a:bodyPr/>
        <a:lstStyle/>
        <a:p>
          <a:endParaRPr lang="en-GB" sz="1050"/>
        </a:p>
      </dgm:t>
    </dgm:pt>
    <dgm:pt modelId="{AB5112B8-1627-4D6E-A9EF-B9B2AA09E776}" type="sibTrans" cxnId="{66729D2A-EA46-4AC2-8985-DFADB5FC5D60}">
      <dgm:prSet custT="1"/>
      <dgm:spPr/>
      <dgm:t>
        <a:bodyPr/>
        <a:lstStyle/>
        <a:p>
          <a:endParaRPr lang="en-GB" sz="1050"/>
        </a:p>
      </dgm:t>
    </dgm:pt>
    <dgm:pt modelId="{34FDCD04-E73E-4D15-B2A9-F7A948E37F0A}">
      <dgm:prSet custT="1"/>
      <dgm:spPr/>
      <dgm:t>
        <a:bodyPr/>
        <a:lstStyle/>
        <a:p>
          <a:r>
            <a:rPr lang="en-GB" sz="1050"/>
            <a:t>Compensating for the negative or disabling effects of familial or social disadvantage </a:t>
          </a:r>
        </a:p>
      </dgm:t>
    </dgm:pt>
    <dgm:pt modelId="{027CA326-2135-42A9-9E9E-B776FAEA2ECC}" type="parTrans" cxnId="{B38EAAA9-88AE-4788-8023-38807F233147}">
      <dgm:prSet/>
      <dgm:spPr/>
      <dgm:t>
        <a:bodyPr/>
        <a:lstStyle/>
        <a:p>
          <a:endParaRPr lang="en-GB" sz="1050"/>
        </a:p>
      </dgm:t>
    </dgm:pt>
    <dgm:pt modelId="{9ECB2E3E-5580-4690-AF29-25863DF8580F}" type="sibTrans" cxnId="{B38EAAA9-88AE-4788-8023-38807F233147}">
      <dgm:prSet custT="1"/>
      <dgm:spPr/>
      <dgm:t>
        <a:bodyPr/>
        <a:lstStyle/>
        <a:p>
          <a:endParaRPr lang="en-GB" sz="1050"/>
        </a:p>
      </dgm:t>
    </dgm:pt>
    <dgm:pt modelId="{17944FE1-70D2-4CAC-BD3D-39E4ECF53442}">
      <dgm:prSet custT="1"/>
      <dgm:spPr/>
      <dgm:t>
        <a:bodyPr/>
        <a:lstStyle/>
        <a:p>
          <a:r>
            <a:rPr lang="en-GB" sz="1050"/>
            <a:t>Strengthening the resilience of children and adults in relation to identified risks or threats experienced in families and in their wider environment</a:t>
          </a:r>
        </a:p>
      </dgm:t>
    </dgm:pt>
    <dgm:pt modelId="{FF775339-F62A-45FB-A3D6-B78B704CB628}" type="parTrans" cxnId="{35A942FF-0688-4276-AED9-CFB9A9AC92DD}">
      <dgm:prSet/>
      <dgm:spPr/>
      <dgm:t>
        <a:bodyPr/>
        <a:lstStyle/>
        <a:p>
          <a:endParaRPr lang="en-GB" sz="1050"/>
        </a:p>
      </dgm:t>
    </dgm:pt>
    <dgm:pt modelId="{7E64E3C1-A72B-4262-B7D9-6C04A54135BF}" type="sibTrans" cxnId="{35A942FF-0688-4276-AED9-CFB9A9AC92DD}">
      <dgm:prSet/>
      <dgm:spPr/>
      <dgm:t>
        <a:bodyPr/>
        <a:lstStyle/>
        <a:p>
          <a:endParaRPr lang="en-GB" sz="1050"/>
        </a:p>
      </dgm:t>
    </dgm:pt>
    <dgm:pt modelId="{B9899C82-76A6-489C-B87F-167E587BAEA2}" type="pres">
      <dgm:prSet presAssocID="{11985227-9D19-4C32-BD26-6F32BE96F5F0}" presName="Name0" presStyleCnt="0">
        <dgm:presLayoutVars>
          <dgm:dir/>
          <dgm:resizeHandles val="exact"/>
        </dgm:presLayoutVars>
      </dgm:prSet>
      <dgm:spPr/>
    </dgm:pt>
    <dgm:pt modelId="{BB42D858-E207-4E52-9691-5220BC50F277}" type="pres">
      <dgm:prSet presAssocID="{C8E4F7F0-85E8-4AE5-8872-1B68657D47BB}" presName="composite" presStyleCnt="0"/>
      <dgm:spPr/>
    </dgm:pt>
    <dgm:pt modelId="{96F24359-0C71-4695-A760-4D7E3598C3C7}" type="pres">
      <dgm:prSet presAssocID="{C8E4F7F0-85E8-4AE5-8872-1B68657D47BB}" presName="imagSh" presStyleLbl="bgImgPlace1" presStyleIdx="0" presStyleCnt="3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uburban scene with solid fill"/>
        </a:ext>
      </dgm:extLst>
    </dgm:pt>
    <dgm:pt modelId="{54810A27-DF63-470D-B9F7-5C0A0A32746F}" type="pres">
      <dgm:prSet presAssocID="{C8E4F7F0-85E8-4AE5-8872-1B68657D47BB}" presName="txNode" presStyleLbl="node1" presStyleIdx="0" presStyleCnt="3" custScaleX="157253" custScaleY="146589" custLinFactNeighborY="49764">
        <dgm:presLayoutVars>
          <dgm:bulletEnabled val="1"/>
        </dgm:presLayoutVars>
      </dgm:prSet>
      <dgm:spPr/>
    </dgm:pt>
    <dgm:pt modelId="{924D5113-CD05-44FC-ACF9-ACE6B8599CBD}" type="pres">
      <dgm:prSet presAssocID="{AB5112B8-1627-4D6E-A9EF-B9B2AA09E776}" presName="sibTrans" presStyleLbl="sibTrans2D1" presStyleIdx="0" presStyleCnt="2"/>
      <dgm:spPr/>
    </dgm:pt>
    <dgm:pt modelId="{3389FF7F-89F8-49C3-B112-C050AB06B280}" type="pres">
      <dgm:prSet presAssocID="{AB5112B8-1627-4D6E-A9EF-B9B2AA09E776}" presName="connTx" presStyleLbl="sibTrans2D1" presStyleIdx="0" presStyleCnt="2"/>
      <dgm:spPr/>
    </dgm:pt>
    <dgm:pt modelId="{61E95864-6ED0-4DA2-B2BC-63F7CD047A5D}" type="pres">
      <dgm:prSet presAssocID="{34FDCD04-E73E-4D15-B2A9-F7A948E37F0A}" presName="composite" presStyleCnt="0"/>
      <dgm:spPr/>
    </dgm:pt>
    <dgm:pt modelId="{726B2729-832B-463B-B401-2B2895A1BF59}" type="pres">
      <dgm:prSet presAssocID="{34FDCD04-E73E-4D15-B2A9-F7A948E37F0A}" presName="imagSh" presStyleLbl="bgImgPlace1" presStyleIdx="1" presStyleCnt="3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iggy Bank with solid fill"/>
        </a:ext>
      </dgm:extLst>
    </dgm:pt>
    <dgm:pt modelId="{2D64CAF8-298D-4A4D-9EC6-4AF8915D6D77}" type="pres">
      <dgm:prSet presAssocID="{34FDCD04-E73E-4D15-B2A9-F7A948E37F0A}" presName="txNode" presStyleLbl="node1" presStyleIdx="1" presStyleCnt="3" custScaleX="157253" custScaleY="146589" custLinFactNeighborY="49764">
        <dgm:presLayoutVars>
          <dgm:bulletEnabled val="1"/>
        </dgm:presLayoutVars>
      </dgm:prSet>
      <dgm:spPr/>
    </dgm:pt>
    <dgm:pt modelId="{3A9E7F58-F859-4D7B-814A-C37F0ED86463}" type="pres">
      <dgm:prSet presAssocID="{9ECB2E3E-5580-4690-AF29-25863DF8580F}" presName="sibTrans" presStyleLbl="sibTrans2D1" presStyleIdx="1" presStyleCnt="2"/>
      <dgm:spPr/>
    </dgm:pt>
    <dgm:pt modelId="{B87C25E1-39D3-4697-8D0B-6231A2E4D093}" type="pres">
      <dgm:prSet presAssocID="{9ECB2E3E-5580-4690-AF29-25863DF8580F}" presName="connTx" presStyleLbl="sibTrans2D1" presStyleIdx="1" presStyleCnt="2"/>
      <dgm:spPr/>
    </dgm:pt>
    <dgm:pt modelId="{ED979E96-1DCB-4461-9658-AD09D5C04AAF}" type="pres">
      <dgm:prSet presAssocID="{17944FE1-70D2-4CAC-BD3D-39E4ECF53442}" presName="composite" presStyleCnt="0"/>
      <dgm:spPr/>
    </dgm:pt>
    <dgm:pt modelId="{696F4480-8FDC-44B9-B1E2-8D181F1B162E}" type="pres">
      <dgm:prSet presAssocID="{17944FE1-70D2-4CAC-BD3D-39E4ECF53442}" presName="imagSh" presStyleLbl="bgImgPlace1" presStyleIdx="2" presStyleCnt="3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ild with balloon with solid fill"/>
        </a:ext>
      </dgm:extLst>
    </dgm:pt>
    <dgm:pt modelId="{37972527-F452-461D-A851-C6037B6F6AAC}" type="pres">
      <dgm:prSet presAssocID="{17944FE1-70D2-4CAC-BD3D-39E4ECF53442}" presName="txNode" presStyleLbl="node1" presStyleIdx="2" presStyleCnt="3" custScaleX="157253" custScaleY="146589" custLinFactNeighborY="49764">
        <dgm:presLayoutVars>
          <dgm:bulletEnabled val="1"/>
        </dgm:presLayoutVars>
      </dgm:prSet>
      <dgm:spPr/>
    </dgm:pt>
  </dgm:ptLst>
  <dgm:cxnLst>
    <dgm:cxn modelId="{0DA1D40A-F881-49EF-9E26-42F03096BC59}" type="presOf" srcId="{9ECB2E3E-5580-4690-AF29-25863DF8580F}" destId="{3A9E7F58-F859-4D7B-814A-C37F0ED86463}" srcOrd="0" destOrd="0" presId="urn:microsoft.com/office/officeart/2005/8/layout/hProcess10"/>
    <dgm:cxn modelId="{31D6E10F-2AEA-495D-B1F8-82D484DC1286}" type="presOf" srcId="{AB5112B8-1627-4D6E-A9EF-B9B2AA09E776}" destId="{3389FF7F-89F8-49C3-B112-C050AB06B280}" srcOrd="1" destOrd="0" presId="urn:microsoft.com/office/officeart/2005/8/layout/hProcess10"/>
    <dgm:cxn modelId="{66729D2A-EA46-4AC2-8985-DFADB5FC5D60}" srcId="{11985227-9D19-4C32-BD26-6F32BE96F5F0}" destId="{C8E4F7F0-85E8-4AE5-8872-1B68657D47BB}" srcOrd="0" destOrd="0" parTransId="{C154F375-1028-44CB-8471-8A4F498D8ED6}" sibTransId="{AB5112B8-1627-4D6E-A9EF-B9B2AA09E776}"/>
    <dgm:cxn modelId="{EC87FB63-1905-46EB-A245-C6D2B9CF3FAF}" type="presOf" srcId="{C8E4F7F0-85E8-4AE5-8872-1B68657D47BB}" destId="{54810A27-DF63-470D-B9F7-5C0A0A32746F}" srcOrd="0" destOrd="0" presId="urn:microsoft.com/office/officeart/2005/8/layout/hProcess10"/>
    <dgm:cxn modelId="{A4E31772-6C11-4681-96C6-94A5FECBE6DF}" type="presOf" srcId="{9ECB2E3E-5580-4690-AF29-25863DF8580F}" destId="{B87C25E1-39D3-4697-8D0B-6231A2E4D093}" srcOrd="1" destOrd="0" presId="urn:microsoft.com/office/officeart/2005/8/layout/hProcess10"/>
    <dgm:cxn modelId="{049B5881-D59E-4F08-B178-C07BD9B06E9E}" type="presOf" srcId="{AB5112B8-1627-4D6E-A9EF-B9B2AA09E776}" destId="{924D5113-CD05-44FC-ACF9-ACE6B8599CBD}" srcOrd="0" destOrd="0" presId="urn:microsoft.com/office/officeart/2005/8/layout/hProcess10"/>
    <dgm:cxn modelId="{66593FA7-6BDB-4CFF-84FB-7B63CB127B77}" type="presOf" srcId="{11985227-9D19-4C32-BD26-6F32BE96F5F0}" destId="{B9899C82-76A6-489C-B87F-167E587BAEA2}" srcOrd="0" destOrd="0" presId="urn:microsoft.com/office/officeart/2005/8/layout/hProcess10"/>
    <dgm:cxn modelId="{B38EAAA9-88AE-4788-8023-38807F233147}" srcId="{11985227-9D19-4C32-BD26-6F32BE96F5F0}" destId="{34FDCD04-E73E-4D15-B2A9-F7A948E37F0A}" srcOrd="1" destOrd="0" parTransId="{027CA326-2135-42A9-9E9E-B776FAEA2ECC}" sibTransId="{9ECB2E3E-5580-4690-AF29-25863DF8580F}"/>
    <dgm:cxn modelId="{BCEF0EB7-D788-49D4-A896-B737B25FCD9A}" type="presOf" srcId="{34FDCD04-E73E-4D15-B2A9-F7A948E37F0A}" destId="{2D64CAF8-298D-4A4D-9EC6-4AF8915D6D77}" srcOrd="0" destOrd="0" presId="urn:microsoft.com/office/officeart/2005/8/layout/hProcess10"/>
    <dgm:cxn modelId="{EACC70BE-C126-44FC-8ECB-ACA2B2EDBBF3}" type="presOf" srcId="{17944FE1-70D2-4CAC-BD3D-39E4ECF53442}" destId="{37972527-F452-461D-A851-C6037B6F6AAC}" srcOrd="0" destOrd="0" presId="urn:microsoft.com/office/officeart/2005/8/layout/hProcess10"/>
    <dgm:cxn modelId="{35A942FF-0688-4276-AED9-CFB9A9AC92DD}" srcId="{11985227-9D19-4C32-BD26-6F32BE96F5F0}" destId="{17944FE1-70D2-4CAC-BD3D-39E4ECF53442}" srcOrd="2" destOrd="0" parTransId="{FF775339-F62A-45FB-A3D6-B78B704CB628}" sibTransId="{7E64E3C1-A72B-4262-B7D9-6C04A54135BF}"/>
    <dgm:cxn modelId="{3DE303B5-A2E4-4328-AF15-EB7A02239E93}" type="presParOf" srcId="{B9899C82-76A6-489C-B87F-167E587BAEA2}" destId="{BB42D858-E207-4E52-9691-5220BC50F277}" srcOrd="0" destOrd="0" presId="urn:microsoft.com/office/officeart/2005/8/layout/hProcess10"/>
    <dgm:cxn modelId="{253C614C-85D8-4C71-B5EA-345B9DE92583}" type="presParOf" srcId="{BB42D858-E207-4E52-9691-5220BC50F277}" destId="{96F24359-0C71-4695-A760-4D7E3598C3C7}" srcOrd="0" destOrd="0" presId="urn:microsoft.com/office/officeart/2005/8/layout/hProcess10"/>
    <dgm:cxn modelId="{674616B5-3402-4DCB-AAAF-53B8AAABCC38}" type="presParOf" srcId="{BB42D858-E207-4E52-9691-5220BC50F277}" destId="{54810A27-DF63-470D-B9F7-5C0A0A32746F}" srcOrd="1" destOrd="0" presId="urn:microsoft.com/office/officeart/2005/8/layout/hProcess10"/>
    <dgm:cxn modelId="{A95F36AE-4AB4-4D44-87B2-811BBF774567}" type="presParOf" srcId="{B9899C82-76A6-489C-B87F-167E587BAEA2}" destId="{924D5113-CD05-44FC-ACF9-ACE6B8599CBD}" srcOrd="1" destOrd="0" presId="urn:microsoft.com/office/officeart/2005/8/layout/hProcess10"/>
    <dgm:cxn modelId="{BD7C4585-FC83-40E4-AACD-A490FE22316E}" type="presParOf" srcId="{924D5113-CD05-44FC-ACF9-ACE6B8599CBD}" destId="{3389FF7F-89F8-49C3-B112-C050AB06B280}" srcOrd="0" destOrd="0" presId="urn:microsoft.com/office/officeart/2005/8/layout/hProcess10"/>
    <dgm:cxn modelId="{6E972179-D6ED-4CF5-B78A-62119237D565}" type="presParOf" srcId="{B9899C82-76A6-489C-B87F-167E587BAEA2}" destId="{61E95864-6ED0-4DA2-B2BC-63F7CD047A5D}" srcOrd="2" destOrd="0" presId="urn:microsoft.com/office/officeart/2005/8/layout/hProcess10"/>
    <dgm:cxn modelId="{DCA24A4A-29EA-4FE2-974C-C59FEC80D8CB}" type="presParOf" srcId="{61E95864-6ED0-4DA2-B2BC-63F7CD047A5D}" destId="{726B2729-832B-463B-B401-2B2895A1BF59}" srcOrd="0" destOrd="0" presId="urn:microsoft.com/office/officeart/2005/8/layout/hProcess10"/>
    <dgm:cxn modelId="{B7A3B79A-ACF5-482F-8A37-6598D21104C4}" type="presParOf" srcId="{61E95864-6ED0-4DA2-B2BC-63F7CD047A5D}" destId="{2D64CAF8-298D-4A4D-9EC6-4AF8915D6D77}" srcOrd="1" destOrd="0" presId="urn:microsoft.com/office/officeart/2005/8/layout/hProcess10"/>
    <dgm:cxn modelId="{08963626-4AC3-4C26-9E36-DB50E8E833EB}" type="presParOf" srcId="{B9899C82-76A6-489C-B87F-167E587BAEA2}" destId="{3A9E7F58-F859-4D7B-814A-C37F0ED86463}" srcOrd="3" destOrd="0" presId="urn:microsoft.com/office/officeart/2005/8/layout/hProcess10"/>
    <dgm:cxn modelId="{E2C6BA36-286F-43D5-B198-0FD45EDD6BCA}" type="presParOf" srcId="{3A9E7F58-F859-4D7B-814A-C37F0ED86463}" destId="{B87C25E1-39D3-4697-8D0B-6231A2E4D093}" srcOrd="0" destOrd="0" presId="urn:microsoft.com/office/officeart/2005/8/layout/hProcess10"/>
    <dgm:cxn modelId="{80A0C7E5-07D1-4D55-9CE6-97BE9584316C}" type="presParOf" srcId="{B9899C82-76A6-489C-B87F-167E587BAEA2}" destId="{ED979E96-1DCB-4461-9658-AD09D5C04AAF}" srcOrd="4" destOrd="0" presId="urn:microsoft.com/office/officeart/2005/8/layout/hProcess10"/>
    <dgm:cxn modelId="{30EB4DF4-9797-4526-B185-67BD9B5C19FC}" type="presParOf" srcId="{ED979E96-1DCB-4461-9658-AD09D5C04AAF}" destId="{696F4480-8FDC-44B9-B1E2-8D181F1B162E}" srcOrd="0" destOrd="0" presId="urn:microsoft.com/office/officeart/2005/8/layout/hProcess10"/>
    <dgm:cxn modelId="{A53F95DD-D5FD-4209-AA74-F3E46BACE22C}" type="presParOf" srcId="{ED979E96-1DCB-4461-9658-AD09D5C04AAF}" destId="{37972527-F452-461D-A851-C6037B6F6AAC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A3617A9-E74A-4CEF-BA9F-8F305014C370}" type="doc">
      <dgm:prSet loTypeId="urn:microsoft.com/office/officeart/2005/8/layout/pyramid1" loCatId="pyramid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GB"/>
        </a:p>
      </dgm:t>
    </dgm:pt>
    <dgm:pt modelId="{CFC2FA9B-0640-4933-81A4-F7F57031123A}">
      <dgm:prSet custT="1"/>
      <dgm:spPr/>
      <dgm:t>
        <a:bodyPr/>
        <a:lstStyle/>
        <a:p>
          <a:r>
            <a:rPr lang="en-GB" sz="2400" dirty="0"/>
            <a:t>Protective</a:t>
          </a:r>
        </a:p>
      </dgm:t>
    </dgm:pt>
    <dgm:pt modelId="{D81DA70F-7E46-4293-A9E8-C5F5460CA190}" type="parTrans" cxnId="{DB1FE6F0-A9CB-455F-A8FE-B1D0898E6BE7}">
      <dgm:prSet/>
      <dgm:spPr/>
      <dgm:t>
        <a:bodyPr/>
        <a:lstStyle/>
        <a:p>
          <a:endParaRPr lang="en-GB"/>
        </a:p>
      </dgm:t>
    </dgm:pt>
    <dgm:pt modelId="{E88277F1-9EF0-4292-90BF-E1D9F3156F3B}" type="sibTrans" cxnId="{DB1FE6F0-A9CB-455F-A8FE-B1D0898E6BE7}">
      <dgm:prSet/>
      <dgm:spPr/>
      <dgm:t>
        <a:bodyPr/>
        <a:lstStyle/>
        <a:p>
          <a:endParaRPr lang="en-GB"/>
        </a:p>
      </dgm:t>
    </dgm:pt>
    <dgm:pt modelId="{4D357DDF-4AC0-4EC7-A8E2-D4957A6D8CD6}">
      <dgm:prSet custT="1"/>
      <dgm:spPr/>
      <dgm:t>
        <a:bodyPr/>
        <a:lstStyle/>
        <a:p>
          <a:r>
            <a:rPr lang="en-GB" sz="1600"/>
            <a:t>Level 4: Highly specialised services, support and rehabilitation for children and families with established difficulties and serious risk</a:t>
          </a:r>
        </a:p>
      </dgm:t>
    </dgm:pt>
    <dgm:pt modelId="{7D41704A-C781-4FBE-913F-B5E1BD562D1B}" type="parTrans" cxnId="{5A1826A3-30CD-42F9-B9FC-F5819771C134}">
      <dgm:prSet/>
      <dgm:spPr/>
      <dgm:t>
        <a:bodyPr/>
        <a:lstStyle/>
        <a:p>
          <a:endParaRPr lang="en-GB"/>
        </a:p>
      </dgm:t>
    </dgm:pt>
    <dgm:pt modelId="{4C137F62-DB63-4ECC-9E94-EC5A2ED988C3}" type="sibTrans" cxnId="{5A1826A3-30CD-42F9-B9FC-F5819771C134}">
      <dgm:prSet/>
      <dgm:spPr/>
      <dgm:t>
        <a:bodyPr/>
        <a:lstStyle/>
        <a:p>
          <a:endParaRPr lang="en-GB"/>
        </a:p>
      </dgm:t>
    </dgm:pt>
    <dgm:pt modelId="{AB44981C-62EB-4C53-8B1B-E6D5A445E612}">
      <dgm:prSet custT="1"/>
      <dgm:spPr/>
      <dgm:t>
        <a:bodyPr/>
        <a:lstStyle/>
        <a:p>
          <a:r>
            <a:rPr lang="en-GB" sz="2400" dirty="0"/>
            <a:t>Compensatory</a:t>
          </a:r>
        </a:p>
      </dgm:t>
    </dgm:pt>
    <dgm:pt modelId="{B231EBC8-0A0F-4EF9-AD42-9F9D150F49AF}" type="parTrans" cxnId="{1CFC86FB-2097-40EE-9BF0-B3F7C5B12273}">
      <dgm:prSet/>
      <dgm:spPr/>
      <dgm:t>
        <a:bodyPr/>
        <a:lstStyle/>
        <a:p>
          <a:endParaRPr lang="en-GB"/>
        </a:p>
      </dgm:t>
    </dgm:pt>
    <dgm:pt modelId="{01E61764-91F3-4FB5-8764-6BA1FB935DB4}" type="sibTrans" cxnId="{1CFC86FB-2097-40EE-9BF0-B3F7C5B12273}">
      <dgm:prSet/>
      <dgm:spPr/>
      <dgm:t>
        <a:bodyPr/>
        <a:lstStyle/>
        <a:p>
          <a:endParaRPr lang="en-GB"/>
        </a:p>
      </dgm:t>
    </dgm:pt>
    <dgm:pt modelId="{12752FC8-85A1-4ED3-80C5-24640B687E35}">
      <dgm:prSet custT="1"/>
      <dgm:spPr/>
      <dgm:t>
        <a:bodyPr/>
        <a:lstStyle/>
        <a:p>
          <a:r>
            <a:rPr lang="en-GB" sz="1600"/>
            <a:t>Level 3: Specialised services, focusing on young children with high level of need and risk</a:t>
          </a:r>
        </a:p>
      </dgm:t>
    </dgm:pt>
    <dgm:pt modelId="{E063952F-38A1-4ACA-B143-AB7CA793F14F}" type="parTrans" cxnId="{6E4228FA-CB66-4256-BC3A-B034F07A5A74}">
      <dgm:prSet/>
      <dgm:spPr/>
      <dgm:t>
        <a:bodyPr/>
        <a:lstStyle/>
        <a:p>
          <a:endParaRPr lang="en-GB"/>
        </a:p>
      </dgm:t>
    </dgm:pt>
    <dgm:pt modelId="{A1389B2B-DBD1-4752-9523-DA9AE7603D05}" type="sibTrans" cxnId="{6E4228FA-CB66-4256-BC3A-B034F07A5A74}">
      <dgm:prSet/>
      <dgm:spPr/>
      <dgm:t>
        <a:bodyPr/>
        <a:lstStyle/>
        <a:p>
          <a:endParaRPr lang="en-GB"/>
        </a:p>
      </dgm:t>
    </dgm:pt>
    <dgm:pt modelId="{99DE3A54-CB16-4AD3-B68B-CBDCB203DF02}">
      <dgm:prSet custT="1"/>
      <dgm:spPr/>
      <dgm:t>
        <a:bodyPr/>
        <a:lstStyle/>
        <a:p>
          <a:r>
            <a:rPr lang="en-GB" sz="2400"/>
            <a:t>Developmental &amp; Compensatory</a:t>
          </a:r>
        </a:p>
      </dgm:t>
    </dgm:pt>
    <dgm:pt modelId="{608C9082-7332-4699-A5EB-E82B3DE6AA8D}" type="parTrans" cxnId="{5F22DCB6-B34E-4406-95C8-051C05E4FFA9}">
      <dgm:prSet/>
      <dgm:spPr/>
      <dgm:t>
        <a:bodyPr/>
        <a:lstStyle/>
        <a:p>
          <a:endParaRPr lang="en-GB"/>
        </a:p>
      </dgm:t>
    </dgm:pt>
    <dgm:pt modelId="{C486969B-321D-4FD3-BA35-275533B619AC}" type="sibTrans" cxnId="{5F22DCB6-B34E-4406-95C8-051C05E4FFA9}">
      <dgm:prSet/>
      <dgm:spPr/>
      <dgm:t>
        <a:bodyPr/>
        <a:lstStyle/>
        <a:p>
          <a:endParaRPr lang="en-GB"/>
        </a:p>
      </dgm:t>
    </dgm:pt>
    <dgm:pt modelId="{CDEBD677-55A2-4DED-A170-A38C052C5C54}">
      <dgm:prSet custT="1"/>
      <dgm:spPr/>
      <dgm:t>
        <a:bodyPr/>
        <a:lstStyle/>
        <a:p>
          <a:r>
            <a:rPr lang="en-GB" sz="1600"/>
            <a:t>Level 2: Targeted services, aiming to protect children and families in need from risk</a:t>
          </a:r>
        </a:p>
      </dgm:t>
    </dgm:pt>
    <dgm:pt modelId="{51F2FAB9-A21E-4C32-A982-D921BCB72A90}" type="parTrans" cxnId="{00AC5644-E03D-41AC-BE45-6AC25B079BB3}">
      <dgm:prSet/>
      <dgm:spPr/>
      <dgm:t>
        <a:bodyPr/>
        <a:lstStyle/>
        <a:p>
          <a:endParaRPr lang="en-GB"/>
        </a:p>
      </dgm:t>
    </dgm:pt>
    <dgm:pt modelId="{6C85A879-AF69-4EB9-AC18-EC8D06DEA0B2}" type="sibTrans" cxnId="{00AC5644-E03D-41AC-BE45-6AC25B079BB3}">
      <dgm:prSet/>
      <dgm:spPr/>
      <dgm:t>
        <a:bodyPr/>
        <a:lstStyle/>
        <a:p>
          <a:endParaRPr lang="en-GB"/>
        </a:p>
      </dgm:t>
    </dgm:pt>
    <dgm:pt modelId="{3DDE2F14-71E2-40B3-943C-3F9E1DBF2E08}">
      <dgm:prSet custT="1"/>
      <dgm:spPr/>
      <dgm:t>
        <a:bodyPr/>
        <a:lstStyle/>
        <a:p>
          <a:r>
            <a:rPr lang="en-GB" sz="2400"/>
            <a:t>Developmental</a:t>
          </a:r>
        </a:p>
      </dgm:t>
    </dgm:pt>
    <dgm:pt modelId="{5C8821CF-BE6A-4AC4-8EFF-87C21BDA70B5}" type="parTrans" cxnId="{AAC22D84-1247-45DF-96C1-6DB0EF022AAA}">
      <dgm:prSet/>
      <dgm:spPr/>
      <dgm:t>
        <a:bodyPr/>
        <a:lstStyle/>
        <a:p>
          <a:endParaRPr lang="en-GB"/>
        </a:p>
      </dgm:t>
    </dgm:pt>
    <dgm:pt modelId="{506620C5-EC04-4AB4-B439-B551D1515AF8}" type="sibTrans" cxnId="{AAC22D84-1247-45DF-96C1-6DB0EF022AAA}">
      <dgm:prSet/>
      <dgm:spPr/>
      <dgm:t>
        <a:bodyPr/>
        <a:lstStyle/>
        <a:p>
          <a:endParaRPr lang="en-GB"/>
        </a:p>
      </dgm:t>
    </dgm:pt>
    <dgm:pt modelId="{00C78EFA-16A5-408A-BAE5-0F27F83028EF}">
      <dgm:prSet custT="1"/>
      <dgm:spPr/>
      <dgm:t>
        <a:bodyPr/>
        <a:lstStyle/>
        <a:p>
          <a:r>
            <a:rPr lang="en-GB" sz="1600" dirty="0"/>
            <a:t>Level 1: Universally available services oriented to development and growth</a:t>
          </a:r>
        </a:p>
      </dgm:t>
    </dgm:pt>
    <dgm:pt modelId="{104C2AFB-D9DB-4ACC-86D3-108571BF6DB5}" type="parTrans" cxnId="{9233228D-BD86-46A7-B801-A71E97672AE5}">
      <dgm:prSet/>
      <dgm:spPr/>
      <dgm:t>
        <a:bodyPr/>
        <a:lstStyle/>
        <a:p>
          <a:endParaRPr lang="en-GB"/>
        </a:p>
      </dgm:t>
    </dgm:pt>
    <dgm:pt modelId="{0D5CE49B-CFE2-49E5-AB35-E80A967CBB25}" type="sibTrans" cxnId="{9233228D-BD86-46A7-B801-A71E97672AE5}">
      <dgm:prSet/>
      <dgm:spPr/>
      <dgm:t>
        <a:bodyPr/>
        <a:lstStyle/>
        <a:p>
          <a:endParaRPr lang="en-GB"/>
        </a:p>
      </dgm:t>
    </dgm:pt>
    <dgm:pt modelId="{E415658D-D39D-4285-B80B-844411F4FE86}" type="pres">
      <dgm:prSet presAssocID="{8A3617A9-E74A-4CEF-BA9F-8F305014C370}" presName="Name0" presStyleCnt="0">
        <dgm:presLayoutVars>
          <dgm:dir/>
          <dgm:animLvl val="lvl"/>
          <dgm:resizeHandles val="exact"/>
        </dgm:presLayoutVars>
      </dgm:prSet>
      <dgm:spPr/>
    </dgm:pt>
    <dgm:pt modelId="{AC567B70-6DFE-450A-946D-042AB1DC7E0F}" type="pres">
      <dgm:prSet presAssocID="{CFC2FA9B-0640-4933-81A4-F7F57031123A}" presName="Name8" presStyleCnt="0"/>
      <dgm:spPr/>
    </dgm:pt>
    <dgm:pt modelId="{022E167E-5CBA-4A4C-BFB8-D54EDE521D0E}" type="pres">
      <dgm:prSet presAssocID="{CFC2FA9B-0640-4933-81A4-F7F57031123A}" presName="acctBkgd" presStyleLbl="alignAcc1" presStyleIdx="0" presStyleCnt="4"/>
      <dgm:spPr/>
    </dgm:pt>
    <dgm:pt modelId="{915D8104-8567-498C-A633-E142488C6A8E}" type="pres">
      <dgm:prSet presAssocID="{CFC2FA9B-0640-4933-81A4-F7F57031123A}" presName="acctTx" presStyleLbl="alignAcc1" presStyleIdx="0" presStyleCnt="4">
        <dgm:presLayoutVars>
          <dgm:bulletEnabled val="1"/>
        </dgm:presLayoutVars>
      </dgm:prSet>
      <dgm:spPr/>
    </dgm:pt>
    <dgm:pt modelId="{3FE65D65-4180-4434-8634-EBB53E56E685}" type="pres">
      <dgm:prSet presAssocID="{CFC2FA9B-0640-4933-81A4-F7F57031123A}" presName="level" presStyleLbl="node1" presStyleIdx="0" presStyleCnt="4">
        <dgm:presLayoutVars>
          <dgm:chMax val="1"/>
          <dgm:bulletEnabled val="1"/>
        </dgm:presLayoutVars>
      </dgm:prSet>
      <dgm:spPr/>
    </dgm:pt>
    <dgm:pt modelId="{2588CFE0-7592-4845-A050-AD149AA83113}" type="pres">
      <dgm:prSet presAssocID="{CFC2FA9B-0640-4933-81A4-F7F57031123A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9412F876-9571-4924-AFEA-483E32B63DD5}" type="pres">
      <dgm:prSet presAssocID="{AB44981C-62EB-4C53-8B1B-E6D5A445E612}" presName="Name8" presStyleCnt="0"/>
      <dgm:spPr/>
    </dgm:pt>
    <dgm:pt modelId="{30107E5C-B371-49D3-82B6-56A786C7A075}" type="pres">
      <dgm:prSet presAssocID="{AB44981C-62EB-4C53-8B1B-E6D5A445E612}" presName="acctBkgd" presStyleLbl="alignAcc1" presStyleIdx="1" presStyleCnt="4"/>
      <dgm:spPr/>
    </dgm:pt>
    <dgm:pt modelId="{C8205544-098A-48A2-B853-8EDD0EC6FE2D}" type="pres">
      <dgm:prSet presAssocID="{AB44981C-62EB-4C53-8B1B-E6D5A445E612}" presName="acctTx" presStyleLbl="alignAcc1" presStyleIdx="1" presStyleCnt="4">
        <dgm:presLayoutVars>
          <dgm:bulletEnabled val="1"/>
        </dgm:presLayoutVars>
      </dgm:prSet>
      <dgm:spPr/>
    </dgm:pt>
    <dgm:pt modelId="{99EA558B-D621-494D-B439-D3E51BE125AA}" type="pres">
      <dgm:prSet presAssocID="{AB44981C-62EB-4C53-8B1B-E6D5A445E612}" presName="level" presStyleLbl="node1" presStyleIdx="1" presStyleCnt="4">
        <dgm:presLayoutVars>
          <dgm:chMax val="1"/>
          <dgm:bulletEnabled val="1"/>
        </dgm:presLayoutVars>
      </dgm:prSet>
      <dgm:spPr/>
    </dgm:pt>
    <dgm:pt modelId="{63256FAA-DB70-432C-B61C-714A0DC20163}" type="pres">
      <dgm:prSet presAssocID="{AB44981C-62EB-4C53-8B1B-E6D5A445E612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EE52693-0999-4FD0-A77C-B564CF0FCF40}" type="pres">
      <dgm:prSet presAssocID="{99DE3A54-CB16-4AD3-B68B-CBDCB203DF02}" presName="Name8" presStyleCnt="0"/>
      <dgm:spPr/>
    </dgm:pt>
    <dgm:pt modelId="{07BF57B1-3843-40C1-A8A1-A4A17A8FA6B1}" type="pres">
      <dgm:prSet presAssocID="{99DE3A54-CB16-4AD3-B68B-CBDCB203DF02}" presName="acctBkgd" presStyleLbl="alignAcc1" presStyleIdx="2" presStyleCnt="4"/>
      <dgm:spPr/>
    </dgm:pt>
    <dgm:pt modelId="{1886E95A-681C-4CDF-9408-66085BFCB1EC}" type="pres">
      <dgm:prSet presAssocID="{99DE3A54-CB16-4AD3-B68B-CBDCB203DF02}" presName="acctTx" presStyleLbl="alignAcc1" presStyleIdx="2" presStyleCnt="4">
        <dgm:presLayoutVars>
          <dgm:bulletEnabled val="1"/>
        </dgm:presLayoutVars>
      </dgm:prSet>
      <dgm:spPr/>
    </dgm:pt>
    <dgm:pt modelId="{24DBF296-EE46-4E33-8903-9819618E4B95}" type="pres">
      <dgm:prSet presAssocID="{99DE3A54-CB16-4AD3-B68B-CBDCB203DF02}" presName="level" presStyleLbl="node1" presStyleIdx="2" presStyleCnt="4">
        <dgm:presLayoutVars>
          <dgm:chMax val="1"/>
          <dgm:bulletEnabled val="1"/>
        </dgm:presLayoutVars>
      </dgm:prSet>
      <dgm:spPr/>
    </dgm:pt>
    <dgm:pt modelId="{29EE95FF-DE3F-4503-91DB-8FC6778AC058}" type="pres">
      <dgm:prSet presAssocID="{99DE3A54-CB16-4AD3-B68B-CBDCB203DF02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F3E95F5-8DDF-4B31-9E7B-9AD49B3CA912}" type="pres">
      <dgm:prSet presAssocID="{3DDE2F14-71E2-40B3-943C-3F9E1DBF2E08}" presName="Name8" presStyleCnt="0"/>
      <dgm:spPr/>
    </dgm:pt>
    <dgm:pt modelId="{B1FB3C98-C220-409D-A942-92CBCC28A7AB}" type="pres">
      <dgm:prSet presAssocID="{3DDE2F14-71E2-40B3-943C-3F9E1DBF2E08}" presName="acctBkgd" presStyleLbl="alignAcc1" presStyleIdx="3" presStyleCnt="4"/>
      <dgm:spPr/>
    </dgm:pt>
    <dgm:pt modelId="{657C8423-0B8A-40D6-BC20-BD02261BED45}" type="pres">
      <dgm:prSet presAssocID="{3DDE2F14-71E2-40B3-943C-3F9E1DBF2E08}" presName="acctTx" presStyleLbl="alignAcc1" presStyleIdx="3" presStyleCnt="4">
        <dgm:presLayoutVars>
          <dgm:bulletEnabled val="1"/>
        </dgm:presLayoutVars>
      </dgm:prSet>
      <dgm:spPr/>
    </dgm:pt>
    <dgm:pt modelId="{E9B6156B-ADF6-4FD0-8BB0-FDD5AA8A5EB8}" type="pres">
      <dgm:prSet presAssocID="{3DDE2F14-71E2-40B3-943C-3F9E1DBF2E08}" presName="level" presStyleLbl="node1" presStyleIdx="3" presStyleCnt="4">
        <dgm:presLayoutVars>
          <dgm:chMax val="1"/>
          <dgm:bulletEnabled val="1"/>
        </dgm:presLayoutVars>
      </dgm:prSet>
      <dgm:spPr/>
    </dgm:pt>
    <dgm:pt modelId="{A31B3D18-627E-4634-B995-4DE6FC161889}" type="pres">
      <dgm:prSet presAssocID="{3DDE2F14-71E2-40B3-943C-3F9E1DBF2E08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DF7C1607-60E3-4290-9EB4-62663510E5F2}" type="presOf" srcId="{CFC2FA9B-0640-4933-81A4-F7F57031123A}" destId="{3FE65D65-4180-4434-8634-EBB53E56E685}" srcOrd="0" destOrd="0" presId="urn:microsoft.com/office/officeart/2005/8/layout/pyramid1"/>
    <dgm:cxn modelId="{6BEAC22D-7164-4FD2-9F26-B8BBA23A4C0F}" type="presOf" srcId="{CDEBD677-55A2-4DED-A170-A38C052C5C54}" destId="{1886E95A-681C-4CDF-9408-66085BFCB1EC}" srcOrd="1" destOrd="0" presId="urn:microsoft.com/office/officeart/2005/8/layout/pyramid1"/>
    <dgm:cxn modelId="{367B8634-7F1B-4059-8E33-05BAF7EFA02C}" type="presOf" srcId="{8A3617A9-E74A-4CEF-BA9F-8F305014C370}" destId="{E415658D-D39D-4285-B80B-844411F4FE86}" srcOrd="0" destOrd="0" presId="urn:microsoft.com/office/officeart/2005/8/layout/pyramid1"/>
    <dgm:cxn modelId="{3C30C438-CB98-4AAB-A118-BEC5BAD49BB6}" type="presOf" srcId="{4D357DDF-4AC0-4EC7-A8E2-D4957A6D8CD6}" destId="{915D8104-8567-498C-A633-E142488C6A8E}" srcOrd="1" destOrd="0" presId="urn:microsoft.com/office/officeart/2005/8/layout/pyramid1"/>
    <dgm:cxn modelId="{4064E25C-C88B-45A5-925D-9C496250F2F5}" type="presOf" srcId="{00C78EFA-16A5-408A-BAE5-0F27F83028EF}" destId="{657C8423-0B8A-40D6-BC20-BD02261BED45}" srcOrd="1" destOrd="0" presId="urn:microsoft.com/office/officeart/2005/8/layout/pyramid1"/>
    <dgm:cxn modelId="{DBF13761-A0AB-4749-9998-217D382651BC}" type="presOf" srcId="{AB44981C-62EB-4C53-8B1B-E6D5A445E612}" destId="{63256FAA-DB70-432C-B61C-714A0DC20163}" srcOrd="1" destOrd="0" presId="urn:microsoft.com/office/officeart/2005/8/layout/pyramid1"/>
    <dgm:cxn modelId="{E13F7D41-55E0-4E41-9FDB-1B418D5DE3C9}" type="presOf" srcId="{4D357DDF-4AC0-4EC7-A8E2-D4957A6D8CD6}" destId="{022E167E-5CBA-4A4C-BFB8-D54EDE521D0E}" srcOrd="0" destOrd="0" presId="urn:microsoft.com/office/officeart/2005/8/layout/pyramid1"/>
    <dgm:cxn modelId="{00AC5644-E03D-41AC-BE45-6AC25B079BB3}" srcId="{99DE3A54-CB16-4AD3-B68B-CBDCB203DF02}" destId="{CDEBD677-55A2-4DED-A170-A38C052C5C54}" srcOrd="0" destOrd="0" parTransId="{51F2FAB9-A21E-4C32-A982-D921BCB72A90}" sibTransId="{6C85A879-AF69-4EB9-AC18-EC8D06DEA0B2}"/>
    <dgm:cxn modelId="{DBAFD04F-E9BD-40E0-AEB7-F7BCCE88451C}" type="presOf" srcId="{99DE3A54-CB16-4AD3-B68B-CBDCB203DF02}" destId="{24DBF296-EE46-4E33-8903-9819618E4B95}" srcOrd="0" destOrd="0" presId="urn:microsoft.com/office/officeart/2005/8/layout/pyramid1"/>
    <dgm:cxn modelId="{69AEA253-B587-4D71-AE23-21854E7DF538}" type="presOf" srcId="{3DDE2F14-71E2-40B3-943C-3F9E1DBF2E08}" destId="{A31B3D18-627E-4634-B995-4DE6FC161889}" srcOrd="1" destOrd="0" presId="urn:microsoft.com/office/officeart/2005/8/layout/pyramid1"/>
    <dgm:cxn modelId="{22E7247C-41ED-4AD8-8093-369F3ABAE191}" type="presOf" srcId="{99DE3A54-CB16-4AD3-B68B-CBDCB203DF02}" destId="{29EE95FF-DE3F-4503-91DB-8FC6778AC058}" srcOrd="1" destOrd="0" presId="urn:microsoft.com/office/officeart/2005/8/layout/pyramid1"/>
    <dgm:cxn modelId="{AAC22D84-1247-45DF-96C1-6DB0EF022AAA}" srcId="{8A3617A9-E74A-4CEF-BA9F-8F305014C370}" destId="{3DDE2F14-71E2-40B3-943C-3F9E1DBF2E08}" srcOrd="3" destOrd="0" parTransId="{5C8821CF-BE6A-4AC4-8EFF-87C21BDA70B5}" sibTransId="{506620C5-EC04-4AB4-B439-B551D1515AF8}"/>
    <dgm:cxn modelId="{9233228D-BD86-46A7-B801-A71E97672AE5}" srcId="{3DDE2F14-71E2-40B3-943C-3F9E1DBF2E08}" destId="{00C78EFA-16A5-408A-BAE5-0F27F83028EF}" srcOrd="0" destOrd="0" parTransId="{104C2AFB-D9DB-4ACC-86D3-108571BF6DB5}" sibTransId="{0D5CE49B-CFE2-49E5-AB35-E80A967CBB25}"/>
    <dgm:cxn modelId="{15C75495-8C8E-4880-94B8-9321673CA6A1}" type="presOf" srcId="{3DDE2F14-71E2-40B3-943C-3F9E1DBF2E08}" destId="{E9B6156B-ADF6-4FD0-8BB0-FDD5AA8A5EB8}" srcOrd="0" destOrd="0" presId="urn:microsoft.com/office/officeart/2005/8/layout/pyramid1"/>
    <dgm:cxn modelId="{5A1826A3-30CD-42F9-B9FC-F5819771C134}" srcId="{CFC2FA9B-0640-4933-81A4-F7F57031123A}" destId="{4D357DDF-4AC0-4EC7-A8E2-D4957A6D8CD6}" srcOrd="0" destOrd="0" parTransId="{7D41704A-C781-4FBE-913F-B5E1BD562D1B}" sibTransId="{4C137F62-DB63-4ECC-9E94-EC5A2ED988C3}"/>
    <dgm:cxn modelId="{478136B1-8F44-43B0-A9B3-36AC0DB9266F}" type="presOf" srcId="{CFC2FA9B-0640-4933-81A4-F7F57031123A}" destId="{2588CFE0-7592-4845-A050-AD149AA83113}" srcOrd="1" destOrd="0" presId="urn:microsoft.com/office/officeart/2005/8/layout/pyramid1"/>
    <dgm:cxn modelId="{61B97CB4-DEF8-44A9-925C-E280D480EC58}" type="presOf" srcId="{12752FC8-85A1-4ED3-80C5-24640B687E35}" destId="{30107E5C-B371-49D3-82B6-56A786C7A075}" srcOrd="0" destOrd="0" presId="urn:microsoft.com/office/officeart/2005/8/layout/pyramid1"/>
    <dgm:cxn modelId="{5F22DCB6-B34E-4406-95C8-051C05E4FFA9}" srcId="{8A3617A9-E74A-4CEF-BA9F-8F305014C370}" destId="{99DE3A54-CB16-4AD3-B68B-CBDCB203DF02}" srcOrd="2" destOrd="0" parTransId="{608C9082-7332-4699-A5EB-E82B3DE6AA8D}" sibTransId="{C486969B-321D-4FD3-BA35-275533B619AC}"/>
    <dgm:cxn modelId="{5E0702CB-69F1-4682-8F66-C91B10844B3B}" type="presOf" srcId="{12752FC8-85A1-4ED3-80C5-24640B687E35}" destId="{C8205544-098A-48A2-B853-8EDD0EC6FE2D}" srcOrd="1" destOrd="0" presId="urn:microsoft.com/office/officeart/2005/8/layout/pyramid1"/>
    <dgm:cxn modelId="{095D3DCB-E7E7-4210-8799-5C2A4F407823}" type="presOf" srcId="{00C78EFA-16A5-408A-BAE5-0F27F83028EF}" destId="{B1FB3C98-C220-409D-A942-92CBCC28A7AB}" srcOrd="0" destOrd="0" presId="urn:microsoft.com/office/officeart/2005/8/layout/pyramid1"/>
    <dgm:cxn modelId="{3C98A4DD-EA51-4ABB-A427-D7CD3F205A83}" type="presOf" srcId="{CDEBD677-55A2-4DED-A170-A38C052C5C54}" destId="{07BF57B1-3843-40C1-A8A1-A4A17A8FA6B1}" srcOrd="0" destOrd="0" presId="urn:microsoft.com/office/officeart/2005/8/layout/pyramid1"/>
    <dgm:cxn modelId="{B0A721E7-9C69-4C4E-8F05-E1F35C6A4ED9}" type="presOf" srcId="{AB44981C-62EB-4C53-8B1B-E6D5A445E612}" destId="{99EA558B-D621-494D-B439-D3E51BE125AA}" srcOrd="0" destOrd="0" presId="urn:microsoft.com/office/officeart/2005/8/layout/pyramid1"/>
    <dgm:cxn modelId="{DB1FE6F0-A9CB-455F-A8FE-B1D0898E6BE7}" srcId="{8A3617A9-E74A-4CEF-BA9F-8F305014C370}" destId="{CFC2FA9B-0640-4933-81A4-F7F57031123A}" srcOrd="0" destOrd="0" parTransId="{D81DA70F-7E46-4293-A9E8-C5F5460CA190}" sibTransId="{E88277F1-9EF0-4292-90BF-E1D9F3156F3B}"/>
    <dgm:cxn modelId="{6E4228FA-CB66-4256-BC3A-B034F07A5A74}" srcId="{AB44981C-62EB-4C53-8B1B-E6D5A445E612}" destId="{12752FC8-85A1-4ED3-80C5-24640B687E35}" srcOrd="0" destOrd="0" parTransId="{E063952F-38A1-4ACA-B143-AB7CA793F14F}" sibTransId="{A1389B2B-DBD1-4752-9523-DA9AE7603D05}"/>
    <dgm:cxn modelId="{1CFC86FB-2097-40EE-9BF0-B3F7C5B12273}" srcId="{8A3617A9-E74A-4CEF-BA9F-8F305014C370}" destId="{AB44981C-62EB-4C53-8B1B-E6D5A445E612}" srcOrd="1" destOrd="0" parTransId="{B231EBC8-0A0F-4EF9-AD42-9F9D150F49AF}" sibTransId="{01E61764-91F3-4FB5-8764-6BA1FB935DB4}"/>
    <dgm:cxn modelId="{176D806A-B461-42CA-8E30-D263AC1E5430}" type="presParOf" srcId="{E415658D-D39D-4285-B80B-844411F4FE86}" destId="{AC567B70-6DFE-450A-946D-042AB1DC7E0F}" srcOrd="0" destOrd="0" presId="urn:microsoft.com/office/officeart/2005/8/layout/pyramid1"/>
    <dgm:cxn modelId="{45AEB0E1-A214-44B2-BE13-AA37079BF30D}" type="presParOf" srcId="{AC567B70-6DFE-450A-946D-042AB1DC7E0F}" destId="{022E167E-5CBA-4A4C-BFB8-D54EDE521D0E}" srcOrd="0" destOrd="0" presId="urn:microsoft.com/office/officeart/2005/8/layout/pyramid1"/>
    <dgm:cxn modelId="{5EA1A798-18A2-493F-A674-38E1471E1F8D}" type="presParOf" srcId="{AC567B70-6DFE-450A-946D-042AB1DC7E0F}" destId="{915D8104-8567-498C-A633-E142488C6A8E}" srcOrd="1" destOrd="0" presId="urn:microsoft.com/office/officeart/2005/8/layout/pyramid1"/>
    <dgm:cxn modelId="{82BDBA3A-F390-4601-B01C-B44E63F42EA6}" type="presParOf" srcId="{AC567B70-6DFE-450A-946D-042AB1DC7E0F}" destId="{3FE65D65-4180-4434-8634-EBB53E56E685}" srcOrd="2" destOrd="0" presId="urn:microsoft.com/office/officeart/2005/8/layout/pyramid1"/>
    <dgm:cxn modelId="{CA1DA1BA-85F6-4097-BFEB-E3C70481337C}" type="presParOf" srcId="{AC567B70-6DFE-450A-946D-042AB1DC7E0F}" destId="{2588CFE0-7592-4845-A050-AD149AA83113}" srcOrd="3" destOrd="0" presId="urn:microsoft.com/office/officeart/2005/8/layout/pyramid1"/>
    <dgm:cxn modelId="{02185AEA-AE69-4B77-80D4-9852B96C1434}" type="presParOf" srcId="{E415658D-D39D-4285-B80B-844411F4FE86}" destId="{9412F876-9571-4924-AFEA-483E32B63DD5}" srcOrd="1" destOrd="0" presId="urn:microsoft.com/office/officeart/2005/8/layout/pyramid1"/>
    <dgm:cxn modelId="{4F5716DC-4F78-41A4-A977-72540D1884EC}" type="presParOf" srcId="{9412F876-9571-4924-AFEA-483E32B63DD5}" destId="{30107E5C-B371-49D3-82B6-56A786C7A075}" srcOrd="0" destOrd="0" presId="urn:microsoft.com/office/officeart/2005/8/layout/pyramid1"/>
    <dgm:cxn modelId="{BB94F402-E9D5-49FF-B873-CD378CFDB33C}" type="presParOf" srcId="{9412F876-9571-4924-AFEA-483E32B63DD5}" destId="{C8205544-098A-48A2-B853-8EDD0EC6FE2D}" srcOrd="1" destOrd="0" presId="urn:microsoft.com/office/officeart/2005/8/layout/pyramid1"/>
    <dgm:cxn modelId="{7B22DA78-63F4-4CEC-8142-0E53045159BE}" type="presParOf" srcId="{9412F876-9571-4924-AFEA-483E32B63DD5}" destId="{99EA558B-D621-494D-B439-D3E51BE125AA}" srcOrd="2" destOrd="0" presId="urn:microsoft.com/office/officeart/2005/8/layout/pyramid1"/>
    <dgm:cxn modelId="{295FA90E-DF36-48D0-A2CB-613180FA3E34}" type="presParOf" srcId="{9412F876-9571-4924-AFEA-483E32B63DD5}" destId="{63256FAA-DB70-432C-B61C-714A0DC20163}" srcOrd="3" destOrd="0" presId="urn:microsoft.com/office/officeart/2005/8/layout/pyramid1"/>
    <dgm:cxn modelId="{F28AF0D6-473C-4F7D-B1E6-538B4576E6EB}" type="presParOf" srcId="{E415658D-D39D-4285-B80B-844411F4FE86}" destId="{4EE52693-0999-4FD0-A77C-B564CF0FCF40}" srcOrd="2" destOrd="0" presId="urn:microsoft.com/office/officeart/2005/8/layout/pyramid1"/>
    <dgm:cxn modelId="{3ECF9BE1-4D7E-49C9-9EE1-00B918D6E87E}" type="presParOf" srcId="{4EE52693-0999-4FD0-A77C-B564CF0FCF40}" destId="{07BF57B1-3843-40C1-A8A1-A4A17A8FA6B1}" srcOrd="0" destOrd="0" presId="urn:microsoft.com/office/officeart/2005/8/layout/pyramid1"/>
    <dgm:cxn modelId="{4D0B5B1A-9ABA-4C20-A46F-81055184EA4F}" type="presParOf" srcId="{4EE52693-0999-4FD0-A77C-B564CF0FCF40}" destId="{1886E95A-681C-4CDF-9408-66085BFCB1EC}" srcOrd="1" destOrd="0" presId="urn:microsoft.com/office/officeart/2005/8/layout/pyramid1"/>
    <dgm:cxn modelId="{DD2DCEF3-A1CB-4129-9552-7447BA8EBFFD}" type="presParOf" srcId="{4EE52693-0999-4FD0-A77C-B564CF0FCF40}" destId="{24DBF296-EE46-4E33-8903-9819618E4B95}" srcOrd="2" destOrd="0" presId="urn:microsoft.com/office/officeart/2005/8/layout/pyramid1"/>
    <dgm:cxn modelId="{529AD342-F929-460F-B62B-382545A05F32}" type="presParOf" srcId="{4EE52693-0999-4FD0-A77C-B564CF0FCF40}" destId="{29EE95FF-DE3F-4503-91DB-8FC6778AC058}" srcOrd="3" destOrd="0" presId="urn:microsoft.com/office/officeart/2005/8/layout/pyramid1"/>
    <dgm:cxn modelId="{A05F2699-C289-4D8C-87FF-E72753E118A2}" type="presParOf" srcId="{E415658D-D39D-4285-B80B-844411F4FE86}" destId="{FF3E95F5-8DDF-4B31-9E7B-9AD49B3CA912}" srcOrd="3" destOrd="0" presId="urn:microsoft.com/office/officeart/2005/8/layout/pyramid1"/>
    <dgm:cxn modelId="{676CBF84-A323-4EBE-9945-A2456A3F92E7}" type="presParOf" srcId="{FF3E95F5-8DDF-4B31-9E7B-9AD49B3CA912}" destId="{B1FB3C98-C220-409D-A942-92CBCC28A7AB}" srcOrd="0" destOrd="0" presId="urn:microsoft.com/office/officeart/2005/8/layout/pyramid1"/>
    <dgm:cxn modelId="{75B7B6A7-6716-4C27-B932-CCFF6E520DAC}" type="presParOf" srcId="{FF3E95F5-8DDF-4B31-9E7B-9AD49B3CA912}" destId="{657C8423-0B8A-40D6-BC20-BD02261BED45}" srcOrd="1" destOrd="0" presId="urn:microsoft.com/office/officeart/2005/8/layout/pyramid1"/>
    <dgm:cxn modelId="{8FD64321-06F7-4CCA-8279-696DCAC11EA7}" type="presParOf" srcId="{FF3E95F5-8DDF-4B31-9E7B-9AD49B3CA912}" destId="{E9B6156B-ADF6-4FD0-8BB0-FDD5AA8A5EB8}" srcOrd="2" destOrd="0" presId="urn:microsoft.com/office/officeart/2005/8/layout/pyramid1"/>
    <dgm:cxn modelId="{00C85243-037B-4AC3-B210-6CBE1000CDAD}" type="presParOf" srcId="{FF3E95F5-8DDF-4B31-9E7B-9AD49B3CA912}" destId="{A31B3D18-627E-4634-B995-4DE6FC161889}" srcOrd="3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95D828E-BC74-48E4-BAF2-6A1E5351C04E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/>
      <dgm:spPr/>
      <dgm:t>
        <a:bodyPr/>
        <a:lstStyle/>
        <a:p>
          <a:endParaRPr lang="en-GB"/>
        </a:p>
      </dgm:t>
    </dgm:pt>
    <dgm:pt modelId="{BECEBA5B-19F1-4DB8-AD22-602C563480A4}">
      <dgm:prSet/>
      <dgm:spPr/>
      <dgm:t>
        <a:bodyPr/>
        <a:lstStyle/>
        <a:p>
          <a:r>
            <a:rPr lang="en-GB"/>
            <a:t>Family support services should be universally available and range from general to highly specialised support</a:t>
          </a:r>
        </a:p>
      </dgm:t>
    </dgm:pt>
    <dgm:pt modelId="{B3903663-0080-46A9-9BDE-DC4CFA0756E5}" type="parTrans" cxnId="{10AECB4A-D9ED-4C8A-8AD6-D1D7E3448D72}">
      <dgm:prSet/>
      <dgm:spPr/>
      <dgm:t>
        <a:bodyPr/>
        <a:lstStyle/>
        <a:p>
          <a:endParaRPr lang="en-GB"/>
        </a:p>
      </dgm:t>
    </dgm:pt>
    <dgm:pt modelId="{84F36332-8C4C-4FBE-93A8-962B5FBE6B3E}" type="sibTrans" cxnId="{10AECB4A-D9ED-4C8A-8AD6-D1D7E3448D72}">
      <dgm:prSet/>
      <dgm:spPr/>
      <dgm:t>
        <a:bodyPr/>
        <a:lstStyle/>
        <a:p>
          <a:endParaRPr lang="en-GB"/>
        </a:p>
      </dgm:t>
    </dgm:pt>
    <dgm:pt modelId="{6ED536E0-015C-4D93-A889-D50429E752B0}">
      <dgm:prSet/>
      <dgm:spPr/>
      <dgm:t>
        <a:bodyPr/>
        <a:lstStyle/>
        <a:p>
          <a:r>
            <a:rPr lang="en-GB" dirty="0"/>
            <a:t>There should be a national-level framework for family support services premised on local-level provision</a:t>
          </a:r>
        </a:p>
      </dgm:t>
    </dgm:pt>
    <dgm:pt modelId="{CC6E2CDE-8D57-4B22-ACF7-DBDAC2BB9674}" type="parTrans" cxnId="{A0F73CBC-3DF9-468A-B269-0522591DAB5C}">
      <dgm:prSet/>
      <dgm:spPr/>
      <dgm:t>
        <a:bodyPr/>
        <a:lstStyle/>
        <a:p>
          <a:endParaRPr lang="en-GB"/>
        </a:p>
      </dgm:t>
    </dgm:pt>
    <dgm:pt modelId="{82C6E592-39CD-4C60-9294-D6D4BAEDA928}" type="sibTrans" cxnId="{A0F73CBC-3DF9-468A-B269-0522591DAB5C}">
      <dgm:prSet/>
      <dgm:spPr/>
      <dgm:t>
        <a:bodyPr/>
        <a:lstStyle/>
        <a:p>
          <a:endParaRPr lang="en-GB"/>
        </a:p>
      </dgm:t>
    </dgm:pt>
    <dgm:pt modelId="{2415DFE3-8CFD-45FB-B1C1-369433036D2F}">
      <dgm:prSet/>
      <dgm:spPr/>
      <dgm:t>
        <a:bodyPr/>
        <a:lstStyle/>
        <a:p>
          <a:r>
            <a:rPr lang="en-GB"/>
            <a:t>Family support services should be guided by a holistic approach</a:t>
          </a:r>
        </a:p>
      </dgm:t>
    </dgm:pt>
    <dgm:pt modelId="{2D1CEC20-C469-4599-A208-393F1DDC9822}" type="parTrans" cxnId="{FA338729-88DB-4C5C-AF3C-3AE393C24664}">
      <dgm:prSet/>
      <dgm:spPr/>
      <dgm:t>
        <a:bodyPr/>
        <a:lstStyle/>
        <a:p>
          <a:endParaRPr lang="en-GB"/>
        </a:p>
      </dgm:t>
    </dgm:pt>
    <dgm:pt modelId="{3356E86A-F38A-4BBA-A1B3-FB3B096C7F87}" type="sibTrans" cxnId="{FA338729-88DB-4C5C-AF3C-3AE393C24664}">
      <dgm:prSet/>
      <dgm:spPr/>
      <dgm:t>
        <a:bodyPr/>
        <a:lstStyle/>
        <a:p>
          <a:endParaRPr lang="en-GB"/>
        </a:p>
      </dgm:t>
    </dgm:pt>
    <dgm:pt modelId="{115002CB-DC9F-4F01-9E2F-7B851C43AB2F}" type="pres">
      <dgm:prSet presAssocID="{095D828E-BC74-48E4-BAF2-6A1E5351C04E}" presName="linear" presStyleCnt="0">
        <dgm:presLayoutVars>
          <dgm:animLvl val="lvl"/>
          <dgm:resizeHandles val="exact"/>
        </dgm:presLayoutVars>
      </dgm:prSet>
      <dgm:spPr/>
    </dgm:pt>
    <dgm:pt modelId="{B7F387B9-D230-4B1A-ADA4-26A994ACD7CD}" type="pres">
      <dgm:prSet presAssocID="{BECEBA5B-19F1-4DB8-AD22-602C563480A4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87126BD-E9BC-4C8A-AD0B-7F4659353BD0}" type="pres">
      <dgm:prSet presAssocID="{84F36332-8C4C-4FBE-93A8-962B5FBE6B3E}" presName="spacer" presStyleCnt="0"/>
      <dgm:spPr/>
    </dgm:pt>
    <dgm:pt modelId="{1FC9BE08-89AF-45AB-B5BE-745C2DE97B5C}" type="pres">
      <dgm:prSet presAssocID="{6ED536E0-015C-4D93-A889-D50429E752B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E68AA4D-4564-40E6-9C10-1463097B5BD9}" type="pres">
      <dgm:prSet presAssocID="{82C6E592-39CD-4C60-9294-D6D4BAEDA928}" presName="spacer" presStyleCnt="0"/>
      <dgm:spPr/>
    </dgm:pt>
    <dgm:pt modelId="{B6F1D7D6-2DFE-418F-AB67-8CCF4FBBC4B6}" type="pres">
      <dgm:prSet presAssocID="{2415DFE3-8CFD-45FB-B1C1-369433036D2F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A5CB8906-7902-4BB1-AAF1-53E172B72FCD}" type="presOf" srcId="{6ED536E0-015C-4D93-A889-D50429E752B0}" destId="{1FC9BE08-89AF-45AB-B5BE-745C2DE97B5C}" srcOrd="0" destOrd="0" presId="urn:microsoft.com/office/officeart/2005/8/layout/vList2"/>
    <dgm:cxn modelId="{FA338729-88DB-4C5C-AF3C-3AE393C24664}" srcId="{095D828E-BC74-48E4-BAF2-6A1E5351C04E}" destId="{2415DFE3-8CFD-45FB-B1C1-369433036D2F}" srcOrd="2" destOrd="0" parTransId="{2D1CEC20-C469-4599-A208-393F1DDC9822}" sibTransId="{3356E86A-F38A-4BBA-A1B3-FB3B096C7F87}"/>
    <dgm:cxn modelId="{10AECB4A-D9ED-4C8A-8AD6-D1D7E3448D72}" srcId="{095D828E-BC74-48E4-BAF2-6A1E5351C04E}" destId="{BECEBA5B-19F1-4DB8-AD22-602C563480A4}" srcOrd="0" destOrd="0" parTransId="{B3903663-0080-46A9-9BDE-DC4CFA0756E5}" sibTransId="{84F36332-8C4C-4FBE-93A8-962B5FBE6B3E}"/>
    <dgm:cxn modelId="{B22F5F56-A4EC-40C6-A84E-035B9CB6D70C}" type="presOf" srcId="{2415DFE3-8CFD-45FB-B1C1-369433036D2F}" destId="{B6F1D7D6-2DFE-418F-AB67-8CCF4FBBC4B6}" srcOrd="0" destOrd="0" presId="urn:microsoft.com/office/officeart/2005/8/layout/vList2"/>
    <dgm:cxn modelId="{E3DDC4B1-377B-477A-B115-7BC15912E6E0}" type="presOf" srcId="{BECEBA5B-19F1-4DB8-AD22-602C563480A4}" destId="{B7F387B9-D230-4B1A-ADA4-26A994ACD7CD}" srcOrd="0" destOrd="0" presId="urn:microsoft.com/office/officeart/2005/8/layout/vList2"/>
    <dgm:cxn modelId="{A0F73CBC-3DF9-468A-B269-0522591DAB5C}" srcId="{095D828E-BC74-48E4-BAF2-6A1E5351C04E}" destId="{6ED536E0-015C-4D93-A889-D50429E752B0}" srcOrd="1" destOrd="0" parTransId="{CC6E2CDE-8D57-4B22-ACF7-DBDAC2BB9674}" sibTransId="{82C6E592-39CD-4C60-9294-D6D4BAEDA928}"/>
    <dgm:cxn modelId="{8CF7A3D7-C259-42A9-BCF6-EEE4828A303D}" type="presOf" srcId="{095D828E-BC74-48E4-BAF2-6A1E5351C04E}" destId="{115002CB-DC9F-4F01-9E2F-7B851C43AB2F}" srcOrd="0" destOrd="0" presId="urn:microsoft.com/office/officeart/2005/8/layout/vList2"/>
    <dgm:cxn modelId="{FDD2831C-CF25-4F2A-AEA3-1EA3DA12B705}" type="presParOf" srcId="{115002CB-DC9F-4F01-9E2F-7B851C43AB2F}" destId="{B7F387B9-D230-4B1A-ADA4-26A994ACD7CD}" srcOrd="0" destOrd="0" presId="urn:microsoft.com/office/officeart/2005/8/layout/vList2"/>
    <dgm:cxn modelId="{3136A581-9DD4-4837-AD8D-DEBF750AA287}" type="presParOf" srcId="{115002CB-DC9F-4F01-9E2F-7B851C43AB2F}" destId="{387126BD-E9BC-4C8A-AD0B-7F4659353BD0}" srcOrd="1" destOrd="0" presId="urn:microsoft.com/office/officeart/2005/8/layout/vList2"/>
    <dgm:cxn modelId="{B281D349-6EFB-4391-A3A7-546231C3AF2D}" type="presParOf" srcId="{115002CB-DC9F-4F01-9E2F-7B851C43AB2F}" destId="{1FC9BE08-89AF-45AB-B5BE-745C2DE97B5C}" srcOrd="2" destOrd="0" presId="urn:microsoft.com/office/officeart/2005/8/layout/vList2"/>
    <dgm:cxn modelId="{52C442D5-D66F-4111-9A62-5ED9C905CCF1}" type="presParOf" srcId="{115002CB-DC9F-4F01-9E2F-7B851C43AB2F}" destId="{2E68AA4D-4564-40E6-9C10-1463097B5BD9}" srcOrd="3" destOrd="0" presId="urn:microsoft.com/office/officeart/2005/8/layout/vList2"/>
    <dgm:cxn modelId="{D11DEB4E-7893-4723-A101-C7148278ACE0}" type="presParOf" srcId="{115002CB-DC9F-4F01-9E2F-7B851C43AB2F}" destId="{B6F1D7D6-2DFE-418F-AB67-8CCF4FBBC4B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F24359-0C71-4695-A760-4D7E3598C3C7}">
      <dsp:nvSpPr>
        <dsp:cNvPr id="0" name=""/>
        <dsp:cNvSpPr/>
      </dsp:nvSpPr>
      <dsp:spPr>
        <a:xfrm>
          <a:off x="125492" y="1196228"/>
          <a:ext cx="1013435" cy="1013435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810A27-DF63-470D-B9F7-5C0A0A32746F}">
      <dsp:nvSpPr>
        <dsp:cNvPr id="0" name=""/>
        <dsp:cNvSpPr/>
      </dsp:nvSpPr>
      <dsp:spPr>
        <a:xfrm>
          <a:off x="359" y="2072540"/>
          <a:ext cx="1593656" cy="148558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50" kern="1200"/>
            <a:t>The development of family life for all </a:t>
          </a:r>
        </a:p>
      </dsp:txBody>
      <dsp:txXfrm>
        <a:off x="43870" y="2116051"/>
        <a:ext cx="1506634" cy="1398562"/>
      </dsp:txXfrm>
    </dsp:sp>
    <dsp:sp modelId="{924D5113-CD05-44FC-ACF9-ACE6B8599CBD}">
      <dsp:nvSpPr>
        <dsp:cNvPr id="0" name=""/>
        <dsp:cNvSpPr/>
      </dsp:nvSpPr>
      <dsp:spPr>
        <a:xfrm>
          <a:off x="1479472" y="1581188"/>
          <a:ext cx="340545" cy="2435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50" kern="1200"/>
        </a:p>
      </dsp:txBody>
      <dsp:txXfrm>
        <a:off x="1479472" y="1629891"/>
        <a:ext cx="267491" cy="146108"/>
      </dsp:txXfrm>
    </dsp:sp>
    <dsp:sp modelId="{726B2729-832B-463B-B401-2B2895A1BF59}">
      <dsp:nvSpPr>
        <dsp:cNvPr id="0" name=""/>
        <dsp:cNvSpPr/>
      </dsp:nvSpPr>
      <dsp:spPr>
        <a:xfrm>
          <a:off x="2111914" y="1196228"/>
          <a:ext cx="1013435" cy="1013435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64CAF8-298D-4A4D-9EC6-4AF8915D6D77}">
      <dsp:nvSpPr>
        <dsp:cNvPr id="0" name=""/>
        <dsp:cNvSpPr/>
      </dsp:nvSpPr>
      <dsp:spPr>
        <a:xfrm>
          <a:off x="1986781" y="2072540"/>
          <a:ext cx="1593656" cy="148558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50" kern="1200"/>
            <a:t>Compensating for the negative or disabling effects of familial or social disadvantage </a:t>
          </a:r>
        </a:p>
      </dsp:txBody>
      <dsp:txXfrm>
        <a:off x="2030292" y="2116051"/>
        <a:ext cx="1506634" cy="1398562"/>
      </dsp:txXfrm>
    </dsp:sp>
    <dsp:sp modelId="{3A9E7F58-F859-4D7B-814A-C37F0ED86463}">
      <dsp:nvSpPr>
        <dsp:cNvPr id="0" name=""/>
        <dsp:cNvSpPr/>
      </dsp:nvSpPr>
      <dsp:spPr>
        <a:xfrm>
          <a:off x="3465894" y="1581188"/>
          <a:ext cx="340545" cy="2435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50" kern="1200"/>
        </a:p>
      </dsp:txBody>
      <dsp:txXfrm>
        <a:off x="3465894" y="1629891"/>
        <a:ext cx="267491" cy="146108"/>
      </dsp:txXfrm>
    </dsp:sp>
    <dsp:sp modelId="{696F4480-8FDC-44B9-B1E2-8D181F1B162E}">
      <dsp:nvSpPr>
        <dsp:cNvPr id="0" name=""/>
        <dsp:cNvSpPr/>
      </dsp:nvSpPr>
      <dsp:spPr>
        <a:xfrm>
          <a:off x="4098336" y="1196228"/>
          <a:ext cx="1013435" cy="1013435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972527-F452-461D-A851-C6037B6F6AAC}">
      <dsp:nvSpPr>
        <dsp:cNvPr id="0" name=""/>
        <dsp:cNvSpPr/>
      </dsp:nvSpPr>
      <dsp:spPr>
        <a:xfrm>
          <a:off x="3973202" y="2072540"/>
          <a:ext cx="1593656" cy="148558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50" kern="1200"/>
            <a:t>Strengthening the resilience of children and adults in relation to identified risks or threats experienced in families and in their wider environment</a:t>
          </a:r>
        </a:p>
      </dsp:txBody>
      <dsp:txXfrm>
        <a:off x="4016713" y="2116051"/>
        <a:ext cx="1506634" cy="13985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2E167E-5CBA-4A4C-BFB8-D54EDE521D0E}">
      <dsp:nvSpPr>
        <dsp:cNvPr id="0" name=""/>
        <dsp:cNvSpPr/>
      </dsp:nvSpPr>
      <dsp:spPr>
        <a:xfrm rot="10800000">
          <a:off x="3575303" y="0"/>
          <a:ext cx="6940296" cy="1087834"/>
        </a:xfrm>
        <a:prstGeom prst="nonIsoscelesTrapezoid">
          <a:avLst>
            <a:gd name="adj1" fmla="val 0"/>
            <a:gd name="adj2" fmla="val 82166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/>
            <a:t>Level 4: Highly specialised services, support and rehabilitation for children and families with established difficulties and serious risk</a:t>
          </a:r>
        </a:p>
      </dsp:txBody>
      <dsp:txXfrm rot="10800000">
        <a:off x="4469129" y="0"/>
        <a:ext cx="6046470" cy="1087834"/>
      </dsp:txXfrm>
    </dsp:sp>
    <dsp:sp modelId="{3FE65D65-4180-4434-8634-EBB53E56E685}">
      <dsp:nvSpPr>
        <dsp:cNvPr id="0" name=""/>
        <dsp:cNvSpPr/>
      </dsp:nvSpPr>
      <dsp:spPr>
        <a:xfrm>
          <a:off x="2681478" y="0"/>
          <a:ext cx="1787652" cy="1087834"/>
        </a:xfrm>
        <a:prstGeom prst="trapezoid">
          <a:avLst>
            <a:gd name="adj" fmla="val 82166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Protective</a:t>
          </a:r>
        </a:p>
      </dsp:txBody>
      <dsp:txXfrm>
        <a:off x="2681478" y="0"/>
        <a:ext cx="1787652" cy="1087834"/>
      </dsp:txXfrm>
    </dsp:sp>
    <dsp:sp modelId="{30107E5C-B371-49D3-82B6-56A786C7A075}">
      <dsp:nvSpPr>
        <dsp:cNvPr id="0" name=""/>
        <dsp:cNvSpPr/>
      </dsp:nvSpPr>
      <dsp:spPr>
        <a:xfrm rot="10800000">
          <a:off x="4469130" y="1087834"/>
          <a:ext cx="6046470" cy="1087834"/>
        </a:xfrm>
        <a:prstGeom prst="nonIsoscelesTrapezoid">
          <a:avLst>
            <a:gd name="adj1" fmla="val 0"/>
            <a:gd name="adj2" fmla="val 82166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/>
            <a:t>Level 3: Specialised services, focusing on young children with high level of need and risk</a:t>
          </a:r>
        </a:p>
      </dsp:txBody>
      <dsp:txXfrm rot="10800000">
        <a:off x="5362956" y="1087834"/>
        <a:ext cx="5152644" cy="1087834"/>
      </dsp:txXfrm>
    </dsp:sp>
    <dsp:sp modelId="{99EA558B-D621-494D-B439-D3E51BE125AA}">
      <dsp:nvSpPr>
        <dsp:cNvPr id="0" name=""/>
        <dsp:cNvSpPr/>
      </dsp:nvSpPr>
      <dsp:spPr>
        <a:xfrm>
          <a:off x="1787652" y="1087834"/>
          <a:ext cx="3575304" cy="1087834"/>
        </a:xfrm>
        <a:prstGeom prst="trapezoid">
          <a:avLst>
            <a:gd name="adj" fmla="val 82166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Compensatory</a:t>
          </a:r>
        </a:p>
      </dsp:txBody>
      <dsp:txXfrm>
        <a:off x="2413330" y="1087834"/>
        <a:ext cx="2323947" cy="1087834"/>
      </dsp:txXfrm>
    </dsp:sp>
    <dsp:sp modelId="{07BF57B1-3843-40C1-A8A1-A4A17A8FA6B1}">
      <dsp:nvSpPr>
        <dsp:cNvPr id="0" name=""/>
        <dsp:cNvSpPr/>
      </dsp:nvSpPr>
      <dsp:spPr>
        <a:xfrm rot="10800000">
          <a:off x="5362956" y="2175669"/>
          <a:ext cx="5152644" cy="1087834"/>
        </a:xfrm>
        <a:prstGeom prst="nonIsoscelesTrapezoid">
          <a:avLst>
            <a:gd name="adj1" fmla="val 0"/>
            <a:gd name="adj2" fmla="val 82166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/>
            <a:t>Level 2: Targeted services, aiming to protect children and families in need from risk</a:t>
          </a:r>
        </a:p>
      </dsp:txBody>
      <dsp:txXfrm rot="10800000">
        <a:off x="6256781" y="2175669"/>
        <a:ext cx="4258818" cy="1087834"/>
      </dsp:txXfrm>
    </dsp:sp>
    <dsp:sp modelId="{24DBF296-EE46-4E33-8903-9819618E4B95}">
      <dsp:nvSpPr>
        <dsp:cNvPr id="0" name=""/>
        <dsp:cNvSpPr/>
      </dsp:nvSpPr>
      <dsp:spPr>
        <a:xfrm>
          <a:off x="893825" y="2175669"/>
          <a:ext cx="5362956" cy="1087834"/>
        </a:xfrm>
        <a:prstGeom prst="trapezoid">
          <a:avLst>
            <a:gd name="adj" fmla="val 82166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Developmental &amp; Compensatory</a:t>
          </a:r>
        </a:p>
      </dsp:txBody>
      <dsp:txXfrm>
        <a:off x="1832343" y="2175669"/>
        <a:ext cx="3485921" cy="1087834"/>
      </dsp:txXfrm>
    </dsp:sp>
    <dsp:sp modelId="{B1FB3C98-C220-409D-A942-92CBCC28A7AB}">
      <dsp:nvSpPr>
        <dsp:cNvPr id="0" name=""/>
        <dsp:cNvSpPr/>
      </dsp:nvSpPr>
      <dsp:spPr>
        <a:xfrm rot="10800000">
          <a:off x="6256781" y="3263503"/>
          <a:ext cx="4258818" cy="1087834"/>
        </a:xfrm>
        <a:prstGeom prst="nonIsoscelesTrapezoid">
          <a:avLst>
            <a:gd name="adj1" fmla="val 0"/>
            <a:gd name="adj2" fmla="val 82166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Level 1: Universally available services oriented to development and growth</a:t>
          </a:r>
        </a:p>
      </dsp:txBody>
      <dsp:txXfrm rot="10800000">
        <a:off x="7150608" y="3263503"/>
        <a:ext cx="3364992" cy="1087834"/>
      </dsp:txXfrm>
    </dsp:sp>
    <dsp:sp modelId="{E9B6156B-ADF6-4FD0-8BB0-FDD5AA8A5EB8}">
      <dsp:nvSpPr>
        <dsp:cNvPr id="0" name=""/>
        <dsp:cNvSpPr/>
      </dsp:nvSpPr>
      <dsp:spPr>
        <a:xfrm>
          <a:off x="0" y="3263503"/>
          <a:ext cx="7150608" cy="1087834"/>
        </a:xfrm>
        <a:prstGeom prst="trapezoid">
          <a:avLst>
            <a:gd name="adj" fmla="val 82166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Developmental</a:t>
          </a:r>
        </a:p>
      </dsp:txBody>
      <dsp:txXfrm>
        <a:off x="1251356" y="3263503"/>
        <a:ext cx="4647895" cy="108783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F387B9-D230-4B1A-ADA4-26A994ACD7CD}">
      <dsp:nvSpPr>
        <dsp:cNvPr id="0" name=""/>
        <dsp:cNvSpPr/>
      </dsp:nvSpPr>
      <dsp:spPr>
        <a:xfrm>
          <a:off x="0" y="48969"/>
          <a:ext cx="10984345" cy="13525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/>
            <a:t>Family support services should be universally available and range from general to highly specialised support</a:t>
          </a:r>
        </a:p>
      </dsp:txBody>
      <dsp:txXfrm>
        <a:off x="66025" y="114994"/>
        <a:ext cx="10852295" cy="1220470"/>
      </dsp:txXfrm>
    </dsp:sp>
    <dsp:sp modelId="{1FC9BE08-89AF-45AB-B5BE-745C2DE97B5C}">
      <dsp:nvSpPr>
        <dsp:cNvPr id="0" name=""/>
        <dsp:cNvSpPr/>
      </dsp:nvSpPr>
      <dsp:spPr>
        <a:xfrm>
          <a:off x="0" y="1499409"/>
          <a:ext cx="10984345" cy="13525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There should be a national-level framework for family support services premised on local-level provision</a:t>
          </a:r>
        </a:p>
      </dsp:txBody>
      <dsp:txXfrm>
        <a:off x="66025" y="1565434"/>
        <a:ext cx="10852295" cy="1220470"/>
      </dsp:txXfrm>
    </dsp:sp>
    <dsp:sp modelId="{B6F1D7D6-2DFE-418F-AB67-8CCF4FBBC4B6}">
      <dsp:nvSpPr>
        <dsp:cNvPr id="0" name=""/>
        <dsp:cNvSpPr/>
      </dsp:nvSpPr>
      <dsp:spPr>
        <a:xfrm>
          <a:off x="0" y="2949848"/>
          <a:ext cx="10984345" cy="13525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/>
            <a:t>Family support services should be guided by a holistic approach</a:t>
          </a:r>
        </a:p>
      </dsp:txBody>
      <dsp:txXfrm>
        <a:off x="66025" y="3015873"/>
        <a:ext cx="10852295" cy="12204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CBAEDE10-6A33-632B-03CA-F298BB29D8B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46BCB0-5B5B-E648-E12D-9E255B4FAE7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14A8E7-E88F-6445-9E3F-BEB957C59FFB}" type="datetimeFigureOut">
              <a:rPr lang="es-ES" smtClean="0"/>
              <a:t>26/06/2025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91A9CCF-8D82-8185-409E-8430216A38A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4EDE7EC-ADA8-627F-6B13-B8B17556FB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9C75E6-D6D4-5A44-9E3E-C23FD1A9547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93642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96D6FD-5B8E-43C8-804A-45BDD562F1A6}" type="datetimeFigureOut">
              <a:rPr lang="en-GB" smtClean="0"/>
              <a:t>26/06/2025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6B6B4D-1C34-45CB-B688-ACDDD7EDFC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8863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Get rid of this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6B6B4D-1C34-45CB-B688-ACDDD7EDFC4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9226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6B6B4D-1C34-45CB-B688-ACDDD7EDFC4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15634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GB" sz="1200" dirty="0"/>
              <a:t>Information</a:t>
            </a:r>
          </a:p>
          <a:p>
            <a:pPr lvl="0"/>
            <a:r>
              <a:rPr lang="en-GB" sz="1200" dirty="0"/>
              <a:t>Practical help and support through services</a:t>
            </a:r>
          </a:p>
          <a:p>
            <a:pPr lvl="0"/>
            <a:r>
              <a:rPr lang="en-GB" sz="1200" dirty="0"/>
              <a:t>Emotional and social support</a:t>
            </a:r>
          </a:p>
          <a:p>
            <a:pPr lvl="0"/>
            <a:r>
              <a:rPr lang="en-GB" sz="1200" dirty="0"/>
              <a:t>Skills and knowledge development</a:t>
            </a:r>
          </a:p>
          <a:p>
            <a:pPr lvl="0"/>
            <a:r>
              <a:rPr lang="en-GB" sz="1200" dirty="0"/>
              <a:t>Specialist help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6B6B4D-1C34-45CB-B688-ACDDD7EDFC4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3898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6B6B4D-1C34-45CB-B688-ACDDD7EDFC4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686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emf"/><Relationship Id="rId7" Type="http://schemas.openxmlformats.org/officeDocument/2006/relationships/image" Target="../media/image8.jpe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11" Type="http://schemas.openxmlformats.org/officeDocument/2006/relationships/image" Target="../media/image2.pn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2BE0763C-29E4-5C80-1D80-2E7A5BCE00E5}"/>
              </a:ext>
            </a:extLst>
          </p:cNvPr>
          <p:cNvSpPr/>
          <p:nvPr userDrawn="1"/>
        </p:nvSpPr>
        <p:spPr>
          <a:xfrm>
            <a:off x="0" y="1391920"/>
            <a:ext cx="12192000" cy="2966720"/>
          </a:xfrm>
          <a:prstGeom prst="rect">
            <a:avLst/>
          </a:prstGeom>
          <a:solidFill>
            <a:srgbClr val="06557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E1814D7-89F7-B416-4492-1CDEC44BF4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35200" y="2168810"/>
            <a:ext cx="6786880" cy="119380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s-ES" dirty="0"/>
          </a:p>
        </p:txBody>
      </p:sp>
      <p:pic>
        <p:nvPicPr>
          <p:cNvPr id="9" name="Imagen 8" descr="Patrón de fondo&#10;&#10;Descripción generada automáticamente con confianza media">
            <a:extLst>
              <a:ext uri="{FF2B5EF4-FFF2-40B4-BE49-F238E27FC236}">
                <a16:creationId xmlns:a16="http://schemas.microsoft.com/office/drawing/2014/main" id="{1A21BB8C-9BC9-2F6D-2203-DB9B09ECF35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79885" b="49859"/>
          <a:stretch/>
        </p:blipFill>
        <p:spPr>
          <a:xfrm rot="5400000">
            <a:off x="-95564" y="2006926"/>
            <a:ext cx="1856472" cy="1665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679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BBD2D9-0668-E48B-AB88-B2B4C913D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999E67A-DE95-5F7A-AB9D-939262B909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pic>
        <p:nvPicPr>
          <p:cNvPr id="8" name="Imagen 7" descr="Patrón de fondo&#10;&#10;Descripción generada automáticamente con confianza media">
            <a:extLst>
              <a:ext uri="{FF2B5EF4-FFF2-40B4-BE49-F238E27FC236}">
                <a16:creationId xmlns:a16="http://schemas.microsoft.com/office/drawing/2014/main" id="{78AF8F7C-5E9F-1D79-F5E3-F3FE2E0FFC9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73602"/>
          <a:stretch/>
        </p:blipFill>
        <p:spPr>
          <a:xfrm rot="5400000">
            <a:off x="-2329571" y="2413827"/>
            <a:ext cx="5148197" cy="489054"/>
          </a:xfrm>
          <a:prstGeom prst="rect">
            <a:avLst/>
          </a:prstGeom>
        </p:spPr>
      </p:pic>
      <p:pic>
        <p:nvPicPr>
          <p:cNvPr id="10" name="Imagen 9" descr="Patrón de fondo&#10;&#10;Descripción generada automáticamente con confianza media">
            <a:extLst>
              <a:ext uri="{FF2B5EF4-FFF2-40B4-BE49-F238E27FC236}">
                <a16:creationId xmlns:a16="http://schemas.microsoft.com/office/drawing/2014/main" id="{CE633988-50E5-A052-77C0-9F2F7817D2E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897" r="69321" b="77378"/>
          <a:stretch/>
        </p:blipFill>
        <p:spPr>
          <a:xfrm rot="5400000">
            <a:off x="-603224" y="5835676"/>
            <a:ext cx="1625547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342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tent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9A8AA3-C44B-441C-D423-0BF0D8374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EF3DC15-4E32-D3F2-1EAF-1F4D84B74A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4FC36CE-6216-0923-7BBF-847F194A28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1DD0D00-D251-A944-52CC-2B93DDCD92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0A6506A-FCAF-19DF-8747-6CF3BB818F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pic>
        <p:nvPicPr>
          <p:cNvPr id="10" name="Imagen 9" descr="Patrón de fondo&#10;&#10;Descripción generada automáticamente con confianza media">
            <a:extLst>
              <a:ext uri="{FF2B5EF4-FFF2-40B4-BE49-F238E27FC236}">
                <a16:creationId xmlns:a16="http://schemas.microsoft.com/office/drawing/2014/main" id="{FF8FD20D-FE52-E925-7BBA-0807E6FEA30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73602"/>
          <a:stretch/>
        </p:blipFill>
        <p:spPr>
          <a:xfrm rot="5400000">
            <a:off x="-2329571" y="2413827"/>
            <a:ext cx="5148197" cy="489054"/>
          </a:xfrm>
          <a:prstGeom prst="rect">
            <a:avLst/>
          </a:prstGeom>
        </p:spPr>
      </p:pic>
      <p:pic>
        <p:nvPicPr>
          <p:cNvPr id="11" name="Imagen 10" descr="Patrón de fondo&#10;&#10;Descripción generada automáticamente con confianza media">
            <a:extLst>
              <a:ext uri="{FF2B5EF4-FFF2-40B4-BE49-F238E27FC236}">
                <a16:creationId xmlns:a16="http://schemas.microsoft.com/office/drawing/2014/main" id="{101FE2E7-7E75-F6AF-8259-DEB14AB0AE6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897" r="69321" b="77378"/>
          <a:stretch/>
        </p:blipFill>
        <p:spPr>
          <a:xfrm rot="5400000">
            <a:off x="-603224" y="5835676"/>
            <a:ext cx="1625547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746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A1850893-A05A-C53E-1F5E-8DA1150E5A80}"/>
              </a:ext>
            </a:extLst>
          </p:cNvPr>
          <p:cNvSpPr/>
          <p:nvPr userDrawn="1"/>
        </p:nvSpPr>
        <p:spPr>
          <a:xfrm>
            <a:off x="5511037" y="5545379"/>
            <a:ext cx="6680963" cy="894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C33BE96B-C794-1B16-4928-DF7424FB62CA}"/>
              </a:ext>
            </a:extLst>
          </p:cNvPr>
          <p:cNvSpPr/>
          <p:nvPr userDrawn="1"/>
        </p:nvSpPr>
        <p:spPr>
          <a:xfrm>
            <a:off x="0" y="1"/>
            <a:ext cx="6262620" cy="5622079"/>
          </a:xfrm>
          <a:prstGeom prst="rect">
            <a:avLst/>
          </a:prstGeom>
          <a:solidFill>
            <a:srgbClr val="06557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A15795D6-A9ED-D609-6A0A-C2B73878B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170" y="1357955"/>
            <a:ext cx="4505587" cy="2356471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s-ES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CBB8771F-1E81-BD0E-D628-23CFDCDD190D}"/>
              </a:ext>
            </a:extLst>
          </p:cNvPr>
          <p:cNvSpPr txBox="1"/>
          <p:nvPr userDrawn="1"/>
        </p:nvSpPr>
        <p:spPr>
          <a:xfrm>
            <a:off x="6553834" y="5846734"/>
            <a:ext cx="3531907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ctr">
              <a:lnSpc>
                <a:spcPct val="120000"/>
              </a:lnSpc>
              <a:spcAft>
                <a:spcPts val="1000"/>
              </a:spcAft>
            </a:pPr>
            <a:r>
              <a:rPr lang="en-GB" sz="900" dirty="0">
                <a:solidFill>
                  <a:srgbClr val="05557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This project has received funding from the European Union’s Horizon Europe research and innovation programme under Grant Agreement No Project 101060410 and Innovate UK, the UK’s Innovation Agency.</a:t>
            </a:r>
            <a:endParaRPr lang="es-ES" sz="900" dirty="0">
              <a:solidFill>
                <a:srgbClr val="5A5A5A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A854A109-6275-DC5B-3A1F-8CF62736FD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2351" y="6035629"/>
            <a:ext cx="1096449" cy="369184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3A3ABDFC-9D06-7194-64FC-851AEC11979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6470" y="6054575"/>
            <a:ext cx="567508" cy="383090"/>
          </a:xfrm>
          <a:prstGeom prst="rect">
            <a:avLst/>
          </a:prstGeom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D3C1913B-9EF8-47CD-DA3E-92308FF53DB8}"/>
              </a:ext>
            </a:extLst>
          </p:cNvPr>
          <p:cNvGrpSpPr/>
          <p:nvPr userDrawn="1"/>
        </p:nvGrpSpPr>
        <p:grpSpPr>
          <a:xfrm>
            <a:off x="6738163" y="1144246"/>
            <a:ext cx="4923493" cy="3598271"/>
            <a:chOff x="0" y="0"/>
            <a:chExt cx="3255645" cy="2379403"/>
          </a:xfrm>
        </p:grpSpPr>
        <p:pic>
          <p:nvPicPr>
            <p:cNvPr id="3" name="Imagen 2" descr="Logotipo, nombre de la empresa&#10;&#10;Descripción generada automáticamente">
              <a:extLst>
                <a:ext uri="{FF2B5EF4-FFF2-40B4-BE49-F238E27FC236}">
                  <a16:creationId xmlns:a16="http://schemas.microsoft.com/office/drawing/2014/main" id="{7187FB75-AEDD-448B-6A83-58C4B01A747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2509" y="0"/>
              <a:ext cx="1202690" cy="628650"/>
            </a:xfrm>
            <a:prstGeom prst="rect">
              <a:avLst/>
            </a:prstGeom>
          </p:spPr>
        </p:pic>
        <p:pic>
          <p:nvPicPr>
            <p:cNvPr id="4" name="Imagen 3" descr="Logotipo, nombre de la empresa&#10;&#10;Descripción generada automáticamente">
              <a:extLst>
                <a:ext uri="{FF2B5EF4-FFF2-40B4-BE49-F238E27FC236}">
                  <a16:creationId xmlns:a16="http://schemas.microsoft.com/office/drawing/2014/main" id="{7410E951-0DA9-CBA0-FB47-9458389EDAB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28800" y="83127"/>
              <a:ext cx="844550" cy="441325"/>
            </a:xfrm>
            <a:prstGeom prst="rect">
              <a:avLst/>
            </a:prstGeom>
          </p:spPr>
        </p:pic>
        <p:pic>
          <p:nvPicPr>
            <p:cNvPr id="5" name="Imagen 4" descr="Texto, Logotipo, nombre de la empresa&#10;&#10;Descripción generada automáticamente">
              <a:extLst>
                <a:ext uri="{FF2B5EF4-FFF2-40B4-BE49-F238E27FC236}">
                  <a16:creationId xmlns:a16="http://schemas.microsoft.com/office/drawing/2014/main" id="{9284AB2E-084E-672E-29B5-7C7627DA803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706582"/>
              <a:ext cx="1045845" cy="546735"/>
            </a:xfrm>
            <a:prstGeom prst="rect">
              <a:avLst/>
            </a:prstGeom>
          </p:spPr>
        </p:pic>
        <p:pic>
          <p:nvPicPr>
            <p:cNvPr id="6" name="Imagen 5" descr="Logotipo, nombre de la empresa&#10;&#10;Descripción generada automáticamente">
              <a:extLst>
                <a:ext uri="{FF2B5EF4-FFF2-40B4-BE49-F238E27FC236}">
                  <a16:creationId xmlns:a16="http://schemas.microsoft.com/office/drawing/2014/main" id="{97747B85-64A4-EF6C-F04E-BB018AC5F97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91490" y="734291"/>
              <a:ext cx="1010920" cy="528320"/>
            </a:xfrm>
            <a:prstGeom prst="rect">
              <a:avLst/>
            </a:prstGeom>
          </p:spPr>
        </p:pic>
        <p:pic>
          <p:nvPicPr>
            <p:cNvPr id="15" name="Imagen 14" descr="Texto&#10;&#10;Descripción generada automáticamente">
              <a:extLst>
                <a:ext uri="{FF2B5EF4-FFF2-40B4-BE49-F238E27FC236}">
                  <a16:creationId xmlns:a16="http://schemas.microsoft.com/office/drawing/2014/main" id="{F17C5C1E-B4E7-4337-5F06-3E9D56A8D86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38400" y="817418"/>
              <a:ext cx="817245" cy="427355"/>
            </a:xfrm>
            <a:prstGeom prst="rect">
              <a:avLst/>
            </a:prstGeom>
          </p:spPr>
        </p:pic>
        <p:pic>
          <p:nvPicPr>
            <p:cNvPr id="16" name="Imagen 15" descr="Forma, Flecha&#10;&#10;Descripción generada automáticamente con confianza media">
              <a:extLst>
                <a:ext uri="{FF2B5EF4-FFF2-40B4-BE49-F238E27FC236}">
                  <a16:creationId xmlns:a16="http://schemas.microsoft.com/office/drawing/2014/main" id="{D5F5ACFE-AF89-3FB2-1604-617A992C3A1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1272" y="1593273"/>
              <a:ext cx="607060" cy="786130"/>
            </a:xfrm>
            <a:prstGeom prst="rect">
              <a:avLst/>
            </a:prstGeom>
          </p:spPr>
        </p:pic>
        <p:pic>
          <p:nvPicPr>
            <p:cNvPr id="17" name="Imagen 16" descr="Logotipo&#10;&#10;Descripción generada automáticamente">
              <a:extLst>
                <a:ext uri="{FF2B5EF4-FFF2-40B4-BE49-F238E27FC236}">
                  <a16:creationId xmlns:a16="http://schemas.microsoft.com/office/drawing/2014/main" id="{86518AF1-F3A8-300A-D835-62880E303CB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76400" y="1773382"/>
              <a:ext cx="1121410" cy="586105"/>
            </a:xfrm>
            <a:prstGeom prst="rect">
              <a:avLst/>
            </a:prstGeom>
          </p:spPr>
        </p:pic>
      </p:grpSp>
      <p:sp>
        <p:nvSpPr>
          <p:cNvPr id="18" name="CuadroTexto 17">
            <a:extLst>
              <a:ext uri="{FF2B5EF4-FFF2-40B4-BE49-F238E27FC236}">
                <a16:creationId xmlns:a16="http://schemas.microsoft.com/office/drawing/2014/main" id="{FA45600A-57AE-E012-BFFF-E2E992F0DC89}"/>
              </a:ext>
            </a:extLst>
          </p:cNvPr>
          <p:cNvSpPr txBox="1"/>
          <p:nvPr userDrawn="1"/>
        </p:nvSpPr>
        <p:spPr>
          <a:xfrm>
            <a:off x="7743215" y="375218"/>
            <a:ext cx="3037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noProof="0" dirty="0">
                <a:solidFill>
                  <a:schemeClr val="accent1"/>
                </a:solidFill>
              </a:rPr>
              <a:t>Consortium members</a:t>
            </a:r>
          </a:p>
        </p:txBody>
      </p: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F77F7629-7EA5-D14A-0807-E47CD461C22E}"/>
              </a:ext>
            </a:extLst>
          </p:cNvPr>
          <p:cNvCxnSpPr/>
          <p:nvPr userDrawn="1"/>
        </p:nvCxnSpPr>
        <p:spPr>
          <a:xfrm>
            <a:off x="8186049" y="757272"/>
            <a:ext cx="2172136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Imagen 21" descr="Patrón de fondo&#10;&#10;Descripción generada automáticamente con confianza media">
            <a:extLst>
              <a:ext uri="{FF2B5EF4-FFF2-40B4-BE49-F238E27FC236}">
                <a16:creationId xmlns:a16="http://schemas.microsoft.com/office/drawing/2014/main" id="{1899D293-2BD3-4F2C-8FA7-4888F29ADA6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/>
          <a:srcRect b="73602"/>
          <a:stretch/>
        </p:blipFill>
        <p:spPr>
          <a:xfrm>
            <a:off x="557211" y="5133026"/>
            <a:ext cx="5148197" cy="489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238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hit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2CA4E37C-DBA9-2A23-6214-FFF2035E8035}"/>
              </a:ext>
            </a:extLst>
          </p:cNvPr>
          <p:cNvSpPr/>
          <p:nvPr userDrawn="1"/>
        </p:nvSpPr>
        <p:spPr>
          <a:xfrm>
            <a:off x="10070275" y="5605153"/>
            <a:ext cx="2121725" cy="12528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8DA0F1DC-5A12-42A2-6C5E-50DD97E84547}"/>
              </a:ext>
            </a:extLst>
          </p:cNvPr>
          <p:cNvSpPr/>
          <p:nvPr userDrawn="1"/>
        </p:nvSpPr>
        <p:spPr>
          <a:xfrm>
            <a:off x="608775" y="5605153"/>
            <a:ext cx="2121725" cy="12528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44219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82F5BBC-4AE4-AB3A-A705-3DA08F9CC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modify the title style of the pattern</a:t>
            </a:r>
            <a:endParaRPr lang="es-ES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4D2A041-1AAA-FE0C-82FD-BED7ED33C1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/>
              <a:t>Click to modify the text styles of the pattern
Second level
Third level
Fourth level
Fifth level</a:t>
            </a:r>
          </a:p>
        </p:txBody>
      </p:sp>
      <p:pic>
        <p:nvPicPr>
          <p:cNvPr id="7" name="Imagen 6" descr="Logotipo&#10;&#10;Descripción generada automáticamente">
            <a:extLst>
              <a:ext uri="{FF2B5EF4-FFF2-40B4-BE49-F238E27FC236}">
                <a16:creationId xmlns:a16="http://schemas.microsoft.com/office/drawing/2014/main" id="{7A61B333-6F11-8A4A-E41C-9711D2D3E179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0435780" y="5816100"/>
            <a:ext cx="1479779" cy="985533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0E07639D-C94B-3FAD-D6BB-108B2EE2C2C9}"/>
              </a:ext>
            </a:extLst>
          </p:cNvPr>
          <p:cNvSpPr txBox="1"/>
          <p:nvPr userDrawn="1"/>
        </p:nvSpPr>
        <p:spPr>
          <a:xfrm>
            <a:off x="725466" y="6176963"/>
            <a:ext cx="3837908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500" b="1" dirty="0">
                <a:solidFill>
                  <a:srgbClr val="065576"/>
                </a:solidFill>
              </a:rPr>
              <a:t>reusilience.eu        </a:t>
            </a:r>
            <a:r>
              <a:rPr lang="en-GB" sz="1500" b="1" dirty="0">
                <a:solidFill>
                  <a:schemeClr val="accent1"/>
                </a:solidFill>
              </a:rPr>
              <a:t>#FamilyResilience</a:t>
            </a:r>
          </a:p>
          <a:p>
            <a:pPr algn="l"/>
            <a:endParaRPr lang="es-ES" sz="1500" dirty="0">
              <a:solidFill>
                <a:srgbClr val="065576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1C5625-87E8-9A49-B2AF-2C60E805E8EE}"/>
              </a:ext>
            </a:extLst>
          </p:cNvPr>
          <p:cNvSpPr txBox="1"/>
          <p:nvPr userDrawn="1"/>
        </p:nvSpPr>
        <p:spPr>
          <a:xfrm>
            <a:off x="725466" y="6461656"/>
            <a:ext cx="722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00" cap="none" spc="0" normalizeH="0" baseline="0" noProof="0" dirty="0">
                <a:ln>
                  <a:noFill/>
                </a:ln>
                <a:solidFill>
                  <a:srgbClr val="065576"/>
                </a:solidFill>
                <a:effectLst/>
                <a:uLnTx/>
                <a:uFillTx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Final conference for the </a:t>
            </a:r>
            <a:r>
              <a:rPr kumimoji="0" lang="en-GB" sz="1000" b="1" i="0" u="none" strike="noStrike" kern="100" cap="none" spc="0" normalizeH="0" baseline="0" noProof="0" dirty="0" err="1">
                <a:ln>
                  <a:noFill/>
                </a:ln>
                <a:solidFill>
                  <a:srgbClr val="065576"/>
                </a:solidFill>
                <a:effectLst/>
                <a:uLnTx/>
                <a:uFillTx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rEUsilience</a:t>
            </a:r>
            <a:r>
              <a:rPr kumimoji="0" lang="en-GB" sz="1000" b="1" i="0" u="none" strike="noStrike" kern="100" cap="none" spc="0" normalizeH="0" baseline="0" noProof="0" dirty="0">
                <a:ln>
                  <a:noFill/>
                </a:ln>
                <a:solidFill>
                  <a:srgbClr val="065576"/>
                </a:solidFill>
                <a:effectLst/>
                <a:uLnTx/>
                <a:uFillTx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project</a:t>
            </a:r>
            <a:r>
              <a:rPr kumimoji="0" lang="en-GB" sz="10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srgbClr val="06557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State of Family Resilience in Europe Today: new evidence to support policy reform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06557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2606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1" r:id="rId4"/>
    <p:sldLayoutId id="214748365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6557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65576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65576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65576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65576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6557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875235C0-03C5-21D5-4812-CF06FE43053C}"/>
              </a:ext>
            </a:extLst>
          </p:cNvPr>
          <p:cNvSpPr/>
          <p:nvPr/>
        </p:nvSpPr>
        <p:spPr>
          <a:xfrm>
            <a:off x="-35949" y="0"/>
            <a:ext cx="9271572" cy="6356959"/>
          </a:xfrm>
          <a:prstGeom prst="rect">
            <a:avLst/>
          </a:prstGeom>
          <a:solidFill>
            <a:srgbClr val="06557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6F17AC7-D8F9-105C-1745-57B3CE8B2A6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746946" y="1238877"/>
            <a:ext cx="7145163" cy="2188909"/>
          </a:xfrm>
        </p:spPr>
        <p:txBody>
          <a:bodyPr>
            <a:noAutofit/>
          </a:bodyPr>
          <a:lstStyle/>
          <a:p>
            <a:pPr algn="ctr"/>
            <a:br>
              <a:rPr lang="en-GB" b="1" dirty="0">
                <a:solidFill>
                  <a:schemeClr val="bg1"/>
                </a:solidFill>
              </a:rPr>
            </a:br>
            <a:r>
              <a:rPr lang="en-GB" b="1" dirty="0">
                <a:solidFill>
                  <a:schemeClr val="bg1"/>
                </a:solidFill>
              </a:rPr>
              <a:t>Putting in Place a Comprehensive Set of Family Support Services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A821C5DE-0993-FB6D-ECC6-68405872DDBB}"/>
              </a:ext>
            </a:extLst>
          </p:cNvPr>
          <p:cNvSpPr/>
          <p:nvPr/>
        </p:nvSpPr>
        <p:spPr>
          <a:xfrm>
            <a:off x="-35949" y="5874706"/>
            <a:ext cx="9269260" cy="1002082"/>
          </a:xfrm>
          <a:prstGeom prst="rect">
            <a:avLst/>
          </a:prstGeom>
          <a:solidFill>
            <a:srgbClr val="09729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7" name="Imagen 6" descr="Logotipo&#10;&#10;Descripción generada automáticamente">
            <a:extLst>
              <a:ext uri="{FF2B5EF4-FFF2-40B4-BE49-F238E27FC236}">
                <a16:creationId xmlns:a16="http://schemas.microsoft.com/office/drawing/2014/main" id="{1D506CC7-0942-AC96-2780-D5C3D60F1E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99373" y="2186398"/>
            <a:ext cx="2529788" cy="1684839"/>
          </a:xfrm>
          <a:prstGeom prst="rect">
            <a:avLst/>
          </a:prstGeom>
        </p:spPr>
      </p:pic>
      <p:pic>
        <p:nvPicPr>
          <p:cNvPr id="9" name="Imagen 8" descr="Patrón de fondo&#10;&#10;Descripción generada automáticamente con confianza media">
            <a:extLst>
              <a:ext uri="{FF2B5EF4-FFF2-40B4-BE49-F238E27FC236}">
                <a16:creationId xmlns:a16="http://schemas.microsoft.com/office/drawing/2014/main" id="{288BA9CC-D78C-C22E-1D10-1ECD1099EDD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73602"/>
          <a:stretch/>
        </p:blipFill>
        <p:spPr>
          <a:xfrm>
            <a:off x="-2312" y="5357453"/>
            <a:ext cx="5148197" cy="489054"/>
          </a:xfrm>
          <a:prstGeom prst="rect">
            <a:avLst/>
          </a:prstGeom>
        </p:spPr>
      </p:pic>
      <p:pic>
        <p:nvPicPr>
          <p:cNvPr id="10" name="Imagen 9" descr="Patrón de fondo&#10;&#10;Descripción generada automáticamente con confianza media">
            <a:extLst>
              <a:ext uri="{FF2B5EF4-FFF2-40B4-BE49-F238E27FC236}">
                <a16:creationId xmlns:a16="http://schemas.microsoft.com/office/drawing/2014/main" id="{8559CB5C-C4C6-739F-6867-F7921F7BEFA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20925" b="73602"/>
          <a:stretch/>
        </p:blipFill>
        <p:spPr>
          <a:xfrm>
            <a:off x="5164665" y="5366864"/>
            <a:ext cx="4070958" cy="489054"/>
          </a:xfrm>
          <a:prstGeom prst="rect">
            <a:avLst/>
          </a:prstGeom>
        </p:spPr>
      </p:pic>
      <p:pic>
        <p:nvPicPr>
          <p:cNvPr id="12" name="Imagen 11" descr="Patrón de fondo&#10;&#10;Descripción generada automáticamente con confianza media">
            <a:extLst>
              <a:ext uri="{FF2B5EF4-FFF2-40B4-BE49-F238E27FC236}">
                <a16:creationId xmlns:a16="http://schemas.microsoft.com/office/drawing/2014/main" id="{B5655BF1-28D2-C9D4-D506-5297FE8081D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79885" b="49859"/>
          <a:stretch/>
        </p:blipFill>
        <p:spPr>
          <a:xfrm rot="5400000">
            <a:off x="-131513" y="1846055"/>
            <a:ext cx="1856472" cy="1665344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8B48B2A4-449E-A586-0149-BBB00D76093A}"/>
              </a:ext>
            </a:extLst>
          </p:cNvPr>
          <p:cNvSpPr txBox="1"/>
          <p:nvPr/>
        </p:nvSpPr>
        <p:spPr>
          <a:xfrm>
            <a:off x="9281135" y="4785849"/>
            <a:ext cx="292274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rgbClr val="065576"/>
                </a:solidFill>
              </a:rPr>
              <a:t>reusilience.eu</a:t>
            </a:r>
            <a:endParaRPr lang="es-ES" dirty="0">
              <a:solidFill>
                <a:srgbClr val="065576"/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677EACBD-5B4F-E618-3085-7CDC6E692EA2}"/>
              </a:ext>
            </a:extLst>
          </p:cNvPr>
          <p:cNvSpPr txBox="1"/>
          <p:nvPr/>
        </p:nvSpPr>
        <p:spPr>
          <a:xfrm>
            <a:off x="9424217" y="6069793"/>
            <a:ext cx="2604944" cy="609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ctr">
              <a:lnSpc>
                <a:spcPct val="120000"/>
              </a:lnSpc>
              <a:spcAft>
                <a:spcPts val="1000"/>
              </a:spcAft>
            </a:pPr>
            <a:r>
              <a:rPr lang="en-GB" sz="700" dirty="0">
                <a:solidFill>
                  <a:srgbClr val="05557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This project has received funding from the European Union’s Horizon Europe research and innovation programme under Grant Agreement No Project 101060410 and Innovate UK, the UK’s Innovation Agency.</a:t>
            </a:r>
            <a:endParaRPr lang="es-ES" sz="700" dirty="0">
              <a:solidFill>
                <a:srgbClr val="5A5A5A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6F53A9B8-B154-7BDE-DA58-E8363AEC598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0937" y="5563886"/>
            <a:ext cx="923112" cy="310820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C3A886E7-60B5-085F-7EC5-886F0201CA6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5771" y="5587056"/>
            <a:ext cx="466572" cy="31495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3EE2F77-17EC-E992-969F-6ED96DE7242E}"/>
              </a:ext>
            </a:extLst>
          </p:cNvPr>
          <p:cNvSpPr txBox="1"/>
          <p:nvPr/>
        </p:nvSpPr>
        <p:spPr>
          <a:xfrm>
            <a:off x="1949811" y="3789711"/>
            <a:ext cx="64877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err="1">
                <a:solidFill>
                  <a:schemeClr val="bg1"/>
                </a:solidFill>
                <a:latin typeface="+mj-lt"/>
              </a:rPr>
              <a:t>rEUsilience</a:t>
            </a:r>
            <a:r>
              <a:rPr lang="en-GB" sz="2400" b="1" dirty="0">
                <a:solidFill>
                  <a:schemeClr val="bg1"/>
                </a:solidFill>
                <a:latin typeface="+mj-lt"/>
              </a:rPr>
              <a:t> Final Conference</a:t>
            </a:r>
          </a:p>
          <a:p>
            <a:pPr algn="ctr"/>
            <a:r>
              <a:rPr lang="en-GB" sz="2400" b="1" dirty="0">
                <a:solidFill>
                  <a:schemeClr val="bg1"/>
                </a:solidFill>
                <a:latin typeface="+mj-lt"/>
              </a:rPr>
              <a:t>27</a:t>
            </a:r>
            <a:r>
              <a:rPr lang="en-GB" sz="2400" b="1" baseline="30000" dirty="0">
                <a:solidFill>
                  <a:schemeClr val="bg1"/>
                </a:solidFill>
                <a:latin typeface="+mj-lt"/>
              </a:rPr>
              <a:t>th</a:t>
            </a:r>
            <a:r>
              <a:rPr lang="en-GB" sz="2400" b="1" dirty="0">
                <a:solidFill>
                  <a:schemeClr val="bg1"/>
                </a:solidFill>
                <a:latin typeface="+mj-lt"/>
              </a:rPr>
              <a:t> June 2025</a:t>
            </a:r>
            <a:endParaRPr lang="nl-BE" sz="24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171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E4C51D-D3C8-C81A-C1A3-966EF5885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ptos" panose="020B0004020202020204" pitchFamily="34" charset="0"/>
              </a:rPr>
              <a:t>Setting the scene: 5 types of need from a family perspective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22866A77-9BC1-1AB6-A499-B4E408B3A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latin typeface="Aptos" panose="020B0004020202020204" pitchFamily="34" charset="0"/>
              </a:rPr>
              <a:t>Material needs </a:t>
            </a:r>
            <a:r>
              <a:rPr lang="en-GB" dirty="0">
                <a:latin typeface="Aptos" panose="020B0004020202020204" pitchFamily="34" charset="0"/>
              </a:rPr>
              <a:t>– money, housing</a:t>
            </a:r>
            <a:endParaRPr lang="en-GB" dirty="0"/>
          </a:p>
          <a:p>
            <a:pPr lvl="0"/>
            <a:r>
              <a:rPr lang="en-GB" b="1" dirty="0">
                <a:latin typeface="Aptos" panose="020B0004020202020204" pitchFamily="34" charset="0"/>
              </a:rPr>
              <a:t>Health- and development-related needs </a:t>
            </a:r>
            <a:r>
              <a:rPr lang="en-GB" dirty="0">
                <a:latin typeface="Aptos" panose="020B0004020202020204" pitchFamily="34" charset="0"/>
              </a:rPr>
              <a:t>– care and wellbeing </a:t>
            </a:r>
          </a:p>
          <a:p>
            <a:pPr lvl="0"/>
            <a:r>
              <a:rPr lang="en-GB" b="1" dirty="0">
                <a:latin typeface="Aptos" panose="020B0004020202020204" pitchFamily="34" charset="0"/>
              </a:rPr>
              <a:t>Family functioning needs </a:t>
            </a:r>
            <a:r>
              <a:rPr lang="en-GB" dirty="0">
                <a:latin typeface="Aptos" panose="020B0004020202020204" pitchFamily="34" charset="0"/>
              </a:rPr>
              <a:t>– management of emotional life, relationships, family functioning and transitions</a:t>
            </a:r>
          </a:p>
          <a:p>
            <a:pPr lvl="0"/>
            <a:r>
              <a:rPr lang="en-GB" b="1" dirty="0">
                <a:latin typeface="Aptos" panose="020B0004020202020204" pitchFamily="34" charset="0"/>
              </a:rPr>
              <a:t>Parenting related needs </a:t>
            </a:r>
            <a:r>
              <a:rPr lang="en-GB" dirty="0">
                <a:latin typeface="Aptos" panose="020B0004020202020204" pitchFamily="34" charset="0"/>
              </a:rPr>
              <a:t>– child raising, child well-being </a:t>
            </a:r>
          </a:p>
          <a:p>
            <a:pPr lvl="0"/>
            <a:r>
              <a:rPr lang="en-GB" b="1" dirty="0">
                <a:latin typeface="Aptos" panose="020B0004020202020204" pitchFamily="34" charset="0"/>
              </a:rPr>
              <a:t>Social support- </a:t>
            </a:r>
            <a:r>
              <a:rPr lang="en-GB" dirty="0">
                <a:latin typeface="Aptos" panose="020B0004020202020204" pitchFamily="34" charset="0"/>
              </a:rPr>
              <a:t>to feel part of a supportive community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6722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921FA-86C8-F079-0E7F-19A5DA993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ptos" panose="020B0004020202020204" pitchFamily="34" charset="0"/>
              </a:rPr>
              <a:t>Defining family support</a:t>
            </a:r>
          </a:p>
        </p:txBody>
      </p:sp>
      <p:graphicFrame>
        <p:nvGraphicFramePr>
          <p:cNvPr id="10" name="Content Placeholder 6">
            <a:extLst>
              <a:ext uri="{FF2B5EF4-FFF2-40B4-BE49-F238E27FC236}">
                <a16:creationId xmlns:a16="http://schemas.microsoft.com/office/drawing/2014/main" id="{9B41E9A9-1337-C070-B0F0-BAA9571FA6D9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241841064"/>
              </p:ext>
            </p:extLst>
          </p:nvPr>
        </p:nvGraphicFramePr>
        <p:xfrm>
          <a:off x="6096000" y="1152957"/>
          <a:ext cx="5567219" cy="42500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087CD329-E976-D623-E6F8-335C4C845A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024784"/>
            <a:ext cx="5157787" cy="368458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“Family support is a set of (service and other) activities oriented to improving family functioning and grounding child-rearing and other familial activities in a system of supportive relationships and resources (both formal and informal).” (Daly et al. 2015: 12)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7461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5F450-0FBF-F111-D620-814C90E20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ptos" panose="020B0004020202020204" pitchFamily="34" charset="0"/>
              </a:rPr>
              <a:t>Degrees of family support through services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446377B-9592-AB36-A263-452DBDC022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319422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8121992-506A-3598-EB1D-2CFA8E4EA818}"/>
              </a:ext>
            </a:extLst>
          </p:cNvPr>
          <p:cNvSpPr txBox="1"/>
          <p:nvPr/>
        </p:nvSpPr>
        <p:spPr>
          <a:xfrm>
            <a:off x="8164286" y="6254430"/>
            <a:ext cx="22968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Source: Devaney et al. (2013).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569456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4D001-049A-404B-2212-E07B6F62F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Aptos" panose="020B0004020202020204" pitchFamily="34" charset="0"/>
              </a:rPr>
              <a:t>Three principles for putting in place comprehensive family support services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118B873-2321-80FC-F30A-345557FBC2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8016996"/>
              </p:ext>
            </p:extLst>
          </p:nvPr>
        </p:nvGraphicFramePr>
        <p:xfrm>
          <a:off x="838200" y="1825625"/>
          <a:ext cx="1098434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11268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90BB9-1E95-CB5E-32BB-358A3A25F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ptos" panose="020B0004020202020204" pitchFamily="34" charset="0"/>
              </a:rPr>
              <a:t>Guiding questions for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ABE4B-A469-3029-D941-EA161EFBC7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b="1" dirty="0"/>
              <a:t>Relevance: </a:t>
            </a:r>
            <a:r>
              <a:rPr lang="en-GB" sz="3600" dirty="0"/>
              <a:t>How is this relevant to your country or sphere of influence?</a:t>
            </a:r>
          </a:p>
          <a:p>
            <a:r>
              <a:rPr lang="en-GB" sz="3600" b="1" dirty="0"/>
              <a:t>Learning potential: </a:t>
            </a:r>
            <a:r>
              <a:rPr lang="en-GB" sz="3600" dirty="0"/>
              <a:t>How much can your country learn from these recommendations?</a:t>
            </a:r>
          </a:p>
          <a:p>
            <a:r>
              <a:rPr lang="en-GB" sz="3600" b="1" dirty="0"/>
              <a:t>Implementation: </a:t>
            </a:r>
            <a:r>
              <a:rPr lang="en-GB" sz="3600" dirty="0"/>
              <a:t>What can you do to support the take up of these recommendations in your sphere of influence?</a:t>
            </a:r>
          </a:p>
          <a:p>
            <a:endParaRPr lang="en-GB" dirty="0"/>
          </a:p>
          <a:p>
            <a:pPr marL="0" lvl="0" indent="0">
              <a:lnSpc>
                <a:spcPts val="1300"/>
              </a:lnSpc>
              <a:spcAft>
                <a:spcPts val="1300"/>
              </a:spcAft>
              <a:buNone/>
              <a:tabLst>
                <a:tab pos="1377315" algn="l"/>
              </a:tabLs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4374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841126-2862-97D7-EA92-7617530A7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8212" y="1836439"/>
            <a:ext cx="3942831" cy="1325563"/>
          </a:xfrm>
        </p:spPr>
        <p:txBody>
          <a:bodyPr>
            <a:normAutofit/>
          </a:bodyPr>
          <a:lstStyle/>
          <a:p>
            <a:r>
              <a:rPr lang="en-GB" sz="60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9773944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rEUsilience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65576"/>
      </a:accent1>
      <a:accent2>
        <a:srgbClr val="09719D"/>
      </a:accent2>
      <a:accent3>
        <a:srgbClr val="3AAA34"/>
      </a:accent3>
      <a:accent4>
        <a:srgbClr val="FFC000"/>
      </a:accent4>
      <a:accent5>
        <a:srgbClr val="EA5B0C"/>
      </a:accent5>
      <a:accent6>
        <a:srgbClr val="BE1622"/>
      </a:accent6>
      <a:hlink>
        <a:srgbClr val="09719D"/>
      </a:hlink>
      <a:folHlink>
        <a:srgbClr val="06557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D53CD0C3-B8C8-4130-B54C-12F981B2E237}" vid="{4DA8A9A7-1696-424E-920E-65AA1337BB1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200e469-5b7b-4b9b-85b9-962f9698d994" xsi:nil="true"/>
    <lcf76f155ced4ddcb4097134ff3c332f xmlns="461d6b92-a401-45b5-8184-99016de358d1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58F7979E00BA48AE1122FC0FE048E5" ma:contentTypeVersion="14" ma:contentTypeDescription="Crée un document." ma:contentTypeScope="" ma:versionID="e7ebd999c8425d65cffe783d83efdebe">
  <xsd:schema xmlns:xsd="http://www.w3.org/2001/XMLSchema" xmlns:xs="http://www.w3.org/2001/XMLSchema" xmlns:p="http://schemas.microsoft.com/office/2006/metadata/properties" xmlns:ns2="461d6b92-a401-45b5-8184-99016de358d1" xmlns:ns3="5200e469-5b7b-4b9b-85b9-962f9698d994" targetNamespace="http://schemas.microsoft.com/office/2006/metadata/properties" ma:root="true" ma:fieldsID="ee938bceac136f83787ef21716ad7aae" ns2:_="" ns3:_="">
    <xsd:import namespace="461d6b92-a401-45b5-8184-99016de358d1"/>
    <xsd:import namespace="5200e469-5b7b-4b9b-85b9-962f9698d99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1d6b92-a401-45b5-8184-99016de358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Balises d’images" ma:readOnly="false" ma:fieldId="{5cf76f15-5ced-4ddc-b409-7134ff3c332f}" ma:taxonomyMulti="true" ma:sspId="444da484-3d94-41e9-bcfe-1d6e31fc83c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BillingMetadata" ma:index="21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00e469-5b7b-4b9b-85b9-962f9698d994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abd49e1a-2cad-4938-946d-b872ae929c6d}" ma:internalName="TaxCatchAll" ma:showField="CatchAllData" ma:web="5200e469-5b7b-4b9b-85b9-962f9698d9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D9A1096-E433-42B4-864F-6513744233E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289A3F6-5F8A-44FC-BBF4-4206B852B81B}">
  <ds:schemaRefs>
    <ds:schemaRef ds:uri="http://schemas.microsoft.com/office/2006/metadata/properties"/>
    <ds:schemaRef ds:uri="http://schemas.microsoft.com/office/infopath/2007/PartnerControls"/>
    <ds:schemaRef ds:uri="5200e469-5b7b-4b9b-85b9-962f9698d994"/>
    <ds:schemaRef ds:uri="461d6b92-a401-45b5-8184-99016de358d1"/>
  </ds:schemaRefs>
</ds:datastoreItem>
</file>

<file path=customXml/itemProps3.xml><?xml version="1.0" encoding="utf-8"?>
<ds:datastoreItem xmlns:ds="http://schemas.openxmlformats.org/officeDocument/2006/customXml" ds:itemID="{8D22AD69-B019-4CE2-921E-4C7F3A63D4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1d6b92-a401-45b5-8184-99016de358d1"/>
    <ds:schemaRef ds:uri="5200e469-5b7b-4b9b-85b9-962f9698d9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rEUsilience_Final_Conference_Template</Template>
  <TotalTime>257</TotalTime>
  <Words>413</Words>
  <Application>Microsoft Office PowerPoint</Application>
  <PresentationFormat>Widescreen</PresentationFormat>
  <Paragraphs>45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Aptos</vt:lpstr>
      <vt:lpstr>Arial</vt:lpstr>
      <vt:lpstr>Calibri</vt:lpstr>
      <vt:lpstr>Calibri Light</vt:lpstr>
      <vt:lpstr>Times New Roman</vt:lpstr>
      <vt:lpstr>Tema de Office</vt:lpstr>
      <vt:lpstr> Putting in Place a Comprehensive Set of Family Support Services</vt:lpstr>
      <vt:lpstr>Setting the scene: 5 types of need from a family perspective</vt:lpstr>
      <vt:lpstr>Defining family support</vt:lpstr>
      <vt:lpstr>Degrees of family support through services</vt:lpstr>
      <vt:lpstr>Three principles for putting in place comprehensive family support services</vt:lpstr>
      <vt:lpstr>Guiding questions for discussion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Roosmarie Verberckmoes</dc:creator>
  <cp:lastModifiedBy>Roosmarie Verberckmoes</cp:lastModifiedBy>
  <cp:revision>4</cp:revision>
  <dcterms:created xsi:type="dcterms:W3CDTF">2025-06-05T08:35:25Z</dcterms:created>
  <dcterms:modified xsi:type="dcterms:W3CDTF">2025-06-26T08:50:47Z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0x0101005058F7979E00BA48AE1122FC0FE048E5</vt:lpwstr>
  </property>
  <property fmtid="{D5CDD505-2E9C-101B-9397-08002B2CF9AE}" pid="3" name="MediaServiceImageTags">
    <vt:lpwstr/>
  </property>
</Properties>
</file>